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4"/>
  </p:sldMasterIdLst>
  <p:notesMasterIdLst>
    <p:notesMasterId r:id="rId20"/>
  </p:notesMasterIdLst>
  <p:handoutMasterIdLst>
    <p:handoutMasterId r:id="rId21"/>
  </p:handoutMasterIdLst>
  <p:sldIdLst>
    <p:sldId id="2085851834" r:id="rId5"/>
    <p:sldId id="2085852190" r:id="rId6"/>
    <p:sldId id="2085852191" r:id="rId7"/>
    <p:sldId id="2085851821" r:id="rId8"/>
    <p:sldId id="2085852188" r:id="rId9"/>
    <p:sldId id="2085852189" r:id="rId10"/>
    <p:sldId id="357" r:id="rId11"/>
    <p:sldId id="2085850472" r:id="rId12"/>
    <p:sldId id="2085852156" r:id="rId13"/>
    <p:sldId id="2085852155" r:id="rId14"/>
    <p:sldId id="2085852164" r:id="rId15"/>
    <p:sldId id="2085852157" r:id="rId16"/>
    <p:sldId id="2085852165" r:id="rId17"/>
    <p:sldId id="2085852166" r:id="rId18"/>
    <p:sldId id="2085850556" r:id="rId19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6C6846-C190-4D17-A633-4F82662744F2}">
          <p14:sldIdLst>
            <p14:sldId id="2085851834"/>
            <p14:sldId id="2085852190"/>
            <p14:sldId id="2085852191"/>
            <p14:sldId id="2085851821"/>
            <p14:sldId id="2085852188"/>
            <p14:sldId id="2085852189"/>
            <p14:sldId id="357"/>
            <p14:sldId id="2085850472"/>
            <p14:sldId id="2085852156"/>
            <p14:sldId id="2085852155"/>
            <p14:sldId id="2085852164"/>
            <p14:sldId id="2085852157"/>
            <p14:sldId id="2085852165"/>
            <p14:sldId id="2085852166"/>
            <p14:sldId id="20858505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Godfrey-Johns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840"/>
    <a:srgbClr val="051923"/>
    <a:srgbClr val="005589"/>
    <a:srgbClr val="005C94"/>
    <a:srgbClr val="003554"/>
    <a:srgbClr val="004D7C"/>
    <a:srgbClr val="0582CA"/>
    <a:srgbClr val="00AEEF"/>
    <a:srgbClr val="0065A2"/>
    <a:srgbClr val="036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6"/>
  </p:normalViewPr>
  <p:slideViewPr>
    <p:cSldViewPr snapToGrid="0">
      <p:cViewPr varScale="1">
        <p:scale>
          <a:sx n="122" d="100"/>
          <a:sy n="122" d="100"/>
        </p:scale>
        <p:origin x="224" y="200"/>
      </p:cViewPr>
      <p:guideLst>
        <p:guide orient="horz" pos="2208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08004571220302E-2"/>
          <c:y val="5.7500011318899868E-2"/>
          <c:w val="0.88983681806619175"/>
          <c:h val="0.86892497419782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Y-O-Y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Midwest</c:v>
                </c:pt>
                <c:pt idx="1">
                  <c:v>Northeast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0.18099999999999999</c:v>
                </c:pt>
                <c:pt idx="1">
                  <c:v>0.155</c:v>
                </c:pt>
                <c:pt idx="2">
                  <c:v>0.254</c:v>
                </c:pt>
                <c:pt idx="3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4B-4C4F-B96C-0C2921BCF7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Pre-Pandemic (2017-2019)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E1-4D33-B9B3-555B3AB989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F17-456D-B6E9-DE17FF8012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Midwest</c:v>
                </c:pt>
                <c:pt idx="1">
                  <c:v>Northeast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-0.4</c:v>
                </c:pt>
                <c:pt idx="1">
                  <c:v>-0.51100000000000001</c:v>
                </c:pt>
                <c:pt idx="2">
                  <c:v>4.2999999999999997E-2</c:v>
                </c:pt>
                <c:pt idx="3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4B-4C4F-B96C-0C2921BCF7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934878240"/>
        <c:axId val="934873920"/>
      </c:barChart>
      <c:catAx>
        <c:axId val="9348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873920"/>
        <c:crosses val="autoZero"/>
        <c:auto val="1"/>
        <c:lblAlgn val="ctr"/>
        <c:lblOffset val="100"/>
        <c:noMultiLvlLbl val="0"/>
      </c:catAx>
      <c:valAx>
        <c:axId val="934873920"/>
        <c:scaling>
          <c:orientation val="minMax"/>
          <c:max val="0.60000000000000009"/>
          <c:min val="-0.70000000000000007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87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67722400877798"/>
          <c:y val="2.4232943467563002E-2"/>
          <c:w val="0.34921996909490599"/>
          <c:h val="5.828302176582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5955418634058724"/>
                  <c:y val="-2.7067648053995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6031015973406"/>
                      <c:h val="7.0650368930513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7B3-4F0A-9C32-4EDDA513EF68}"/>
                </c:ext>
              </c:extLst>
            </c:dLbl>
            <c:dLbl>
              <c:idx val="181"/>
              <c:layout>
                <c:manualLayout>
                  <c:x val="-8.9454956891795834E-2"/>
                  <c:y val="1.6514812746730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B3-4F0A-9C32-4EDDA513E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Sheet1!$A$2:$A$183</c:f>
              <c:numCache>
                <c:formatCode>m/d/yyyy</c:formatCode>
                <c:ptCount val="182"/>
                <c:pt idx="0">
                  <c:v>32997</c:v>
                </c:pt>
                <c:pt idx="1">
                  <c:v>33004</c:v>
                </c:pt>
                <c:pt idx="2">
                  <c:v>33011</c:v>
                </c:pt>
                <c:pt idx="3">
                  <c:v>33018</c:v>
                </c:pt>
                <c:pt idx="4">
                  <c:v>33025</c:v>
                </c:pt>
                <c:pt idx="5">
                  <c:v>33032</c:v>
                </c:pt>
                <c:pt idx="6">
                  <c:v>33039</c:v>
                </c:pt>
                <c:pt idx="7">
                  <c:v>33046</c:v>
                </c:pt>
                <c:pt idx="8">
                  <c:v>33053</c:v>
                </c:pt>
                <c:pt idx="9">
                  <c:v>33060</c:v>
                </c:pt>
                <c:pt idx="10">
                  <c:v>33067</c:v>
                </c:pt>
                <c:pt idx="11">
                  <c:v>33074</c:v>
                </c:pt>
                <c:pt idx="12">
                  <c:v>33081</c:v>
                </c:pt>
                <c:pt idx="13">
                  <c:v>33088</c:v>
                </c:pt>
                <c:pt idx="14">
                  <c:v>33095</c:v>
                </c:pt>
                <c:pt idx="15">
                  <c:v>33102</c:v>
                </c:pt>
                <c:pt idx="16">
                  <c:v>33109</c:v>
                </c:pt>
                <c:pt idx="17">
                  <c:v>33116</c:v>
                </c:pt>
                <c:pt idx="18">
                  <c:v>33123</c:v>
                </c:pt>
                <c:pt idx="19">
                  <c:v>33130</c:v>
                </c:pt>
                <c:pt idx="20">
                  <c:v>33137</c:v>
                </c:pt>
                <c:pt idx="21">
                  <c:v>33144</c:v>
                </c:pt>
                <c:pt idx="22">
                  <c:v>33151</c:v>
                </c:pt>
                <c:pt idx="23">
                  <c:v>33158</c:v>
                </c:pt>
                <c:pt idx="24">
                  <c:v>33165</c:v>
                </c:pt>
                <c:pt idx="25">
                  <c:v>33172</c:v>
                </c:pt>
                <c:pt idx="26">
                  <c:v>33179</c:v>
                </c:pt>
                <c:pt idx="27">
                  <c:v>33186</c:v>
                </c:pt>
                <c:pt idx="28">
                  <c:v>33193</c:v>
                </c:pt>
                <c:pt idx="29">
                  <c:v>33200</c:v>
                </c:pt>
                <c:pt idx="30">
                  <c:v>33207</c:v>
                </c:pt>
                <c:pt idx="31">
                  <c:v>33214</c:v>
                </c:pt>
                <c:pt idx="32">
                  <c:v>33221</c:v>
                </c:pt>
                <c:pt idx="33">
                  <c:v>33228</c:v>
                </c:pt>
                <c:pt idx="34">
                  <c:v>33235</c:v>
                </c:pt>
                <c:pt idx="35">
                  <c:v>33242</c:v>
                </c:pt>
                <c:pt idx="36">
                  <c:v>33249</c:v>
                </c:pt>
                <c:pt idx="37">
                  <c:v>33256</c:v>
                </c:pt>
                <c:pt idx="38">
                  <c:v>33263</c:v>
                </c:pt>
                <c:pt idx="39">
                  <c:v>33270</c:v>
                </c:pt>
                <c:pt idx="40">
                  <c:v>33277</c:v>
                </c:pt>
                <c:pt idx="41">
                  <c:v>33284</c:v>
                </c:pt>
                <c:pt idx="42">
                  <c:v>33291</c:v>
                </c:pt>
                <c:pt idx="43">
                  <c:v>33298</c:v>
                </c:pt>
                <c:pt idx="44">
                  <c:v>33305</c:v>
                </c:pt>
                <c:pt idx="45">
                  <c:v>33312</c:v>
                </c:pt>
                <c:pt idx="46">
                  <c:v>33319</c:v>
                </c:pt>
                <c:pt idx="47">
                  <c:v>33326</c:v>
                </c:pt>
                <c:pt idx="48">
                  <c:v>33333</c:v>
                </c:pt>
                <c:pt idx="49">
                  <c:v>33340</c:v>
                </c:pt>
                <c:pt idx="50">
                  <c:v>33347</c:v>
                </c:pt>
                <c:pt idx="51">
                  <c:v>33354</c:v>
                </c:pt>
                <c:pt idx="52">
                  <c:v>33361</c:v>
                </c:pt>
                <c:pt idx="53">
                  <c:v>33368</c:v>
                </c:pt>
                <c:pt idx="54">
                  <c:v>33375</c:v>
                </c:pt>
                <c:pt idx="55">
                  <c:v>33382</c:v>
                </c:pt>
                <c:pt idx="56">
                  <c:v>33389</c:v>
                </c:pt>
                <c:pt idx="57">
                  <c:v>33396</c:v>
                </c:pt>
                <c:pt idx="58">
                  <c:v>33403</c:v>
                </c:pt>
                <c:pt idx="59">
                  <c:v>33410</c:v>
                </c:pt>
                <c:pt idx="60">
                  <c:v>33417</c:v>
                </c:pt>
                <c:pt idx="61">
                  <c:v>33424</c:v>
                </c:pt>
                <c:pt idx="62">
                  <c:v>33431</c:v>
                </c:pt>
                <c:pt idx="63">
                  <c:v>33438</c:v>
                </c:pt>
                <c:pt idx="64">
                  <c:v>33445</c:v>
                </c:pt>
                <c:pt idx="65">
                  <c:v>33452</c:v>
                </c:pt>
                <c:pt idx="66">
                  <c:v>33459</c:v>
                </c:pt>
                <c:pt idx="67">
                  <c:v>33466</c:v>
                </c:pt>
                <c:pt idx="68">
                  <c:v>33473</c:v>
                </c:pt>
                <c:pt idx="69">
                  <c:v>33480</c:v>
                </c:pt>
                <c:pt idx="70">
                  <c:v>33487</c:v>
                </c:pt>
                <c:pt idx="71">
                  <c:v>33494</c:v>
                </c:pt>
                <c:pt idx="72">
                  <c:v>33501</c:v>
                </c:pt>
                <c:pt idx="73">
                  <c:v>33508</c:v>
                </c:pt>
                <c:pt idx="74">
                  <c:v>33515</c:v>
                </c:pt>
                <c:pt idx="75">
                  <c:v>33522</c:v>
                </c:pt>
                <c:pt idx="76">
                  <c:v>33529</c:v>
                </c:pt>
                <c:pt idx="77">
                  <c:v>33536</c:v>
                </c:pt>
                <c:pt idx="78">
                  <c:v>33543</c:v>
                </c:pt>
                <c:pt idx="79">
                  <c:v>33550</c:v>
                </c:pt>
                <c:pt idx="80">
                  <c:v>33557</c:v>
                </c:pt>
                <c:pt idx="81">
                  <c:v>33564</c:v>
                </c:pt>
                <c:pt idx="82">
                  <c:v>33571</c:v>
                </c:pt>
                <c:pt idx="83">
                  <c:v>33578</c:v>
                </c:pt>
                <c:pt idx="84">
                  <c:v>33585</c:v>
                </c:pt>
                <c:pt idx="85">
                  <c:v>33592</c:v>
                </c:pt>
                <c:pt idx="86">
                  <c:v>33599</c:v>
                </c:pt>
                <c:pt idx="87">
                  <c:v>33606</c:v>
                </c:pt>
                <c:pt idx="88">
                  <c:v>33613</c:v>
                </c:pt>
                <c:pt idx="89">
                  <c:v>33620</c:v>
                </c:pt>
                <c:pt idx="90">
                  <c:v>33627</c:v>
                </c:pt>
                <c:pt idx="91">
                  <c:v>33634</c:v>
                </c:pt>
                <c:pt idx="92">
                  <c:v>33641</c:v>
                </c:pt>
                <c:pt idx="93">
                  <c:v>33648</c:v>
                </c:pt>
                <c:pt idx="94">
                  <c:v>33655</c:v>
                </c:pt>
                <c:pt idx="95">
                  <c:v>33662</c:v>
                </c:pt>
                <c:pt idx="96">
                  <c:v>33669</c:v>
                </c:pt>
                <c:pt idx="97">
                  <c:v>33676</c:v>
                </c:pt>
                <c:pt idx="98">
                  <c:v>33683</c:v>
                </c:pt>
                <c:pt idx="99">
                  <c:v>33690</c:v>
                </c:pt>
                <c:pt idx="100">
                  <c:v>33697</c:v>
                </c:pt>
                <c:pt idx="101">
                  <c:v>33704</c:v>
                </c:pt>
                <c:pt idx="102">
                  <c:v>33711</c:v>
                </c:pt>
                <c:pt idx="103">
                  <c:v>33718</c:v>
                </c:pt>
                <c:pt idx="104">
                  <c:v>33725</c:v>
                </c:pt>
                <c:pt idx="105">
                  <c:v>33732</c:v>
                </c:pt>
                <c:pt idx="106">
                  <c:v>33739</c:v>
                </c:pt>
                <c:pt idx="107">
                  <c:v>33746</c:v>
                </c:pt>
                <c:pt idx="108">
                  <c:v>33753</c:v>
                </c:pt>
                <c:pt idx="109">
                  <c:v>33760</c:v>
                </c:pt>
                <c:pt idx="110">
                  <c:v>33767</c:v>
                </c:pt>
                <c:pt idx="111">
                  <c:v>33774</c:v>
                </c:pt>
                <c:pt idx="112">
                  <c:v>33781</c:v>
                </c:pt>
                <c:pt idx="113">
                  <c:v>33788</c:v>
                </c:pt>
                <c:pt idx="114">
                  <c:v>33795</c:v>
                </c:pt>
                <c:pt idx="115">
                  <c:v>33802</c:v>
                </c:pt>
                <c:pt idx="116">
                  <c:v>33809</c:v>
                </c:pt>
                <c:pt idx="117">
                  <c:v>33816</c:v>
                </c:pt>
                <c:pt idx="118">
                  <c:v>33823</c:v>
                </c:pt>
                <c:pt idx="119">
                  <c:v>33830</c:v>
                </c:pt>
                <c:pt idx="120">
                  <c:v>33837</c:v>
                </c:pt>
                <c:pt idx="121">
                  <c:v>33844</c:v>
                </c:pt>
                <c:pt idx="122">
                  <c:v>33851</c:v>
                </c:pt>
                <c:pt idx="123">
                  <c:v>33858</c:v>
                </c:pt>
                <c:pt idx="124">
                  <c:v>33865</c:v>
                </c:pt>
                <c:pt idx="125">
                  <c:v>33871</c:v>
                </c:pt>
                <c:pt idx="126">
                  <c:v>33879</c:v>
                </c:pt>
                <c:pt idx="127">
                  <c:v>33886</c:v>
                </c:pt>
                <c:pt idx="128">
                  <c:v>33893</c:v>
                </c:pt>
                <c:pt idx="129">
                  <c:v>33900</c:v>
                </c:pt>
                <c:pt idx="130">
                  <c:v>33907</c:v>
                </c:pt>
                <c:pt idx="131">
                  <c:v>33914</c:v>
                </c:pt>
                <c:pt idx="132">
                  <c:v>33921</c:v>
                </c:pt>
                <c:pt idx="133">
                  <c:v>33928</c:v>
                </c:pt>
                <c:pt idx="134">
                  <c:v>33935</c:v>
                </c:pt>
                <c:pt idx="135">
                  <c:v>33942</c:v>
                </c:pt>
                <c:pt idx="136">
                  <c:v>33949</c:v>
                </c:pt>
                <c:pt idx="137">
                  <c:v>33956</c:v>
                </c:pt>
                <c:pt idx="138">
                  <c:v>33963</c:v>
                </c:pt>
                <c:pt idx="139">
                  <c:v>33969</c:v>
                </c:pt>
                <c:pt idx="140">
                  <c:v>33977</c:v>
                </c:pt>
                <c:pt idx="141">
                  <c:v>33984</c:v>
                </c:pt>
                <c:pt idx="142">
                  <c:v>33991</c:v>
                </c:pt>
                <c:pt idx="143">
                  <c:v>33998</c:v>
                </c:pt>
                <c:pt idx="144">
                  <c:v>34005</c:v>
                </c:pt>
                <c:pt idx="145">
                  <c:v>34012</c:v>
                </c:pt>
                <c:pt idx="146">
                  <c:v>34019</c:v>
                </c:pt>
                <c:pt idx="147">
                  <c:v>34026</c:v>
                </c:pt>
                <c:pt idx="148">
                  <c:v>34033</c:v>
                </c:pt>
                <c:pt idx="149">
                  <c:v>34040</c:v>
                </c:pt>
                <c:pt idx="150">
                  <c:v>34047</c:v>
                </c:pt>
                <c:pt idx="151">
                  <c:v>34054</c:v>
                </c:pt>
                <c:pt idx="152">
                  <c:v>34061</c:v>
                </c:pt>
                <c:pt idx="153">
                  <c:v>34068</c:v>
                </c:pt>
                <c:pt idx="154">
                  <c:v>34075</c:v>
                </c:pt>
                <c:pt idx="155">
                  <c:v>34082</c:v>
                </c:pt>
                <c:pt idx="156">
                  <c:v>34089</c:v>
                </c:pt>
                <c:pt idx="157">
                  <c:v>34096</c:v>
                </c:pt>
                <c:pt idx="158">
                  <c:v>34103</c:v>
                </c:pt>
                <c:pt idx="159">
                  <c:v>34110</c:v>
                </c:pt>
                <c:pt idx="160">
                  <c:v>34117</c:v>
                </c:pt>
                <c:pt idx="161">
                  <c:v>34124</c:v>
                </c:pt>
                <c:pt idx="162">
                  <c:v>34131</c:v>
                </c:pt>
                <c:pt idx="163">
                  <c:v>34138</c:v>
                </c:pt>
                <c:pt idx="164">
                  <c:v>34145</c:v>
                </c:pt>
                <c:pt idx="165">
                  <c:v>34152</c:v>
                </c:pt>
                <c:pt idx="166">
                  <c:v>34159</c:v>
                </c:pt>
                <c:pt idx="167">
                  <c:v>34166</c:v>
                </c:pt>
                <c:pt idx="168">
                  <c:v>34173</c:v>
                </c:pt>
                <c:pt idx="169">
                  <c:v>34180</c:v>
                </c:pt>
                <c:pt idx="170">
                  <c:v>34187</c:v>
                </c:pt>
                <c:pt idx="171">
                  <c:v>34194</c:v>
                </c:pt>
                <c:pt idx="172">
                  <c:v>34201</c:v>
                </c:pt>
                <c:pt idx="173">
                  <c:v>34208</c:v>
                </c:pt>
                <c:pt idx="174">
                  <c:v>34215</c:v>
                </c:pt>
                <c:pt idx="175">
                  <c:v>34222</c:v>
                </c:pt>
                <c:pt idx="176">
                  <c:v>34229</c:v>
                </c:pt>
                <c:pt idx="177">
                  <c:v>34236</c:v>
                </c:pt>
                <c:pt idx="178">
                  <c:v>34243</c:v>
                </c:pt>
                <c:pt idx="179">
                  <c:v>34250</c:v>
                </c:pt>
                <c:pt idx="180">
                  <c:v>34257</c:v>
                </c:pt>
                <c:pt idx="181">
                  <c:v>34264</c:v>
                </c:pt>
              </c:numCache>
            </c:numRef>
          </c:cat>
          <c:val>
            <c:numRef>
              <c:f>Sheet1!$B$2:$B$183</c:f>
              <c:numCache>
                <c:formatCode>0.00</c:formatCode>
                <c:ptCount val="182"/>
                <c:pt idx="0">
                  <c:v>10.67</c:v>
                </c:pt>
                <c:pt idx="1">
                  <c:v>10.54</c:v>
                </c:pt>
                <c:pt idx="2">
                  <c:v>10.37</c:v>
                </c:pt>
                <c:pt idx="3">
                  <c:v>10.33</c:v>
                </c:pt>
                <c:pt idx="4">
                  <c:v>10.29</c:v>
                </c:pt>
                <c:pt idx="5">
                  <c:v>10.1</c:v>
                </c:pt>
                <c:pt idx="6">
                  <c:v>10.119999999999999</c:v>
                </c:pt>
                <c:pt idx="7">
                  <c:v>10.16</c:v>
                </c:pt>
                <c:pt idx="8">
                  <c:v>10.15</c:v>
                </c:pt>
                <c:pt idx="9">
                  <c:v>10.06</c:v>
                </c:pt>
                <c:pt idx="10">
                  <c:v>10.11</c:v>
                </c:pt>
                <c:pt idx="11">
                  <c:v>9.99</c:v>
                </c:pt>
                <c:pt idx="12">
                  <c:v>9.98</c:v>
                </c:pt>
                <c:pt idx="13">
                  <c:v>9.84</c:v>
                </c:pt>
                <c:pt idx="14">
                  <c:v>10.08</c:v>
                </c:pt>
                <c:pt idx="15">
                  <c:v>10.050000000000001</c:v>
                </c:pt>
                <c:pt idx="16">
                  <c:v>10.29</c:v>
                </c:pt>
                <c:pt idx="17">
                  <c:v>10.24</c:v>
                </c:pt>
                <c:pt idx="18">
                  <c:v>10.19</c:v>
                </c:pt>
                <c:pt idx="19">
                  <c:v>10.130000000000001</c:v>
                </c:pt>
                <c:pt idx="20">
                  <c:v>10.16</c:v>
                </c:pt>
                <c:pt idx="21">
                  <c:v>10.220000000000001</c:v>
                </c:pt>
                <c:pt idx="22">
                  <c:v>10.08</c:v>
                </c:pt>
                <c:pt idx="23">
                  <c:v>10.220000000000001</c:v>
                </c:pt>
                <c:pt idx="24">
                  <c:v>10.24</c:v>
                </c:pt>
                <c:pt idx="25">
                  <c:v>10.17</c:v>
                </c:pt>
                <c:pt idx="26">
                  <c:v>10.130000000000001</c:v>
                </c:pt>
                <c:pt idx="27">
                  <c:v>10.09</c:v>
                </c:pt>
                <c:pt idx="28">
                  <c:v>10.02</c:v>
                </c:pt>
                <c:pt idx="29">
                  <c:v>9.93</c:v>
                </c:pt>
                <c:pt idx="30">
                  <c:v>9.9</c:v>
                </c:pt>
                <c:pt idx="31">
                  <c:v>9.81</c:v>
                </c:pt>
                <c:pt idx="32">
                  <c:v>9.56</c:v>
                </c:pt>
                <c:pt idx="33">
                  <c:v>9.64</c:v>
                </c:pt>
                <c:pt idx="34">
                  <c:v>9.68</c:v>
                </c:pt>
                <c:pt idx="35">
                  <c:v>9.56</c:v>
                </c:pt>
                <c:pt idx="36">
                  <c:v>9.6300000000000008</c:v>
                </c:pt>
                <c:pt idx="37">
                  <c:v>9.75</c:v>
                </c:pt>
                <c:pt idx="38">
                  <c:v>9.61</c:v>
                </c:pt>
                <c:pt idx="39">
                  <c:v>9.56</c:v>
                </c:pt>
                <c:pt idx="40">
                  <c:v>9.36</c:v>
                </c:pt>
                <c:pt idx="41">
                  <c:v>9.25</c:v>
                </c:pt>
                <c:pt idx="42">
                  <c:v>9.2899999999999991</c:v>
                </c:pt>
                <c:pt idx="43">
                  <c:v>9.4</c:v>
                </c:pt>
                <c:pt idx="44">
                  <c:v>9.49</c:v>
                </c:pt>
                <c:pt idx="45">
                  <c:v>9.5</c:v>
                </c:pt>
                <c:pt idx="46">
                  <c:v>9.59</c:v>
                </c:pt>
                <c:pt idx="47">
                  <c:v>9.52</c:v>
                </c:pt>
                <c:pt idx="48">
                  <c:v>9.49</c:v>
                </c:pt>
                <c:pt idx="49">
                  <c:v>9.48</c:v>
                </c:pt>
                <c:pt idx="50">
                  <c:v>9.4700000000000006</c:v>
                </c:pt>
                <c:pt idx="51">
                  <c:v>9.5299999999999994</c:v>
                </c:pt>
                <c:pt idx="52">
                  <c:v>9.4700000000000006</c:v>
                </c:pt>
                <c:pt idx="53">
                  <c:v>9.4700000000000006</c:v>
                </c:pt>
                <c:pt idx="54">
                  <c:v>9.5</c:v>
                </c:pt>
                <c:pt idx="55">
                  <c:v>9.4700000000000006</c:v>
                </c:pt>
                <c:pt idx="56">
                  <c:v>9.4499999999999993</c:v>
                </c:pt>
                <c:pt idx="57">
                  <c:v>9.48</c:v>
                </c:pt>
                <c:pt idx="58">
                  <c:v>9.66</c:v>
                </c:pt>
                <c:pt idx="59">
                  <c:v>9.65</c:v>
                </c:pt>
                <c:pt idx="60">
                  <c:v>9.67</c:v>
                </c:pt>
                <c:pt idx="61">
                  <c:v>9.6199999999999992</c:v>
                </c:pt>
                <c:pt idx="62">
                  <c:v>9.64</c:v>
                </c:pt>
                <c:pt idx="63">
                  <c:v>9.5399999999999991</c:v>
                </c:pt>
                <c:pt idx="64">
                  <c:v>9.5</c:v>
                </c:pt>
                <c:pt idx="65">
                  <c:v>9.44</c:v>
                </c:pt>
                <c:pt idx="66">
                  <c:v>9.27</c:v>
                </c:pt>
                <c:pt idx="67">
                  <c:v>9.19</c:v>
                </c:pt>
                <c:pt idx="68">
                  <c:v>9.17</c:v>
                </c:pt>
                <c:pt idx="69">
                  <c:v>9.15</c:v>
                </c:pt>
                <c:pt idx="70">
                  <c:v>9.14</c:v>
                </c:pt>
                <c:pt idx="71">
                  <c:v>9.02</c:v>
                </c:pt>
                <c:pt idx="72">
                  <c:v>8.9499999999999993</c:v>
                </c:pt>
                <c:pt idx="73">
                  <c:v>8.92</c:v>
                </c:pt>
                <c:pt idx="74">
                  <c:v>8.8699999999999992</c:v>
                </c:pt>
                <c:pt idx="75">
                  <c:v>8.82</c:v>
                </c:pt>
                <c:pt idx="76">
                  <c:v>8.82</c:v>
                </c:pt>
                <c:pt idx="77">
                  <c:v>8.91</c:v>
                </c:pt>
                <c:pt idx="78">
                  <c:v>8.7799999999999994</c:v>
                </c:pt>
                <c:pt idx="79">
                  <c:v>8.76</c:v>
                </c:pt>
                <c:pt idx="80">
                  <c:v>8.69</c:v>
                </c:pt>
                <c:pt idx="81">
                  <c:v>8.6300000000000008</c:v>
                </c:pt>
                <c:pt idx="82">
                  <c:v>8.6999999999999993</c:v>
                </c:pt>
                <c:pt idx="83">
                  <c:v>8.6199999999999992</c:v>
                </c:pt>
                <c:pt idx="84">
                  <c:v>8.5299999999999994</c:v>
                </c:pt>
                <c:pt idx="85">
                  <c:v>8.49</c:v>
                </c:pt>
                <c:pt idx="86">
                  <c:v>8.35</c:v>
                </c:pt>
                <c:pt idx="87">
                  <c:v>8.24</c:v>
                </c:pt>
                <c:pt idx="88">
                  <c:v>8.23</c:v>
                </c:pt>
                <c:pt idx="89">
                  <c:v>8.4499999999999993</c:v>
                </c:pt>
                <c:pt idx="90">
                  <c:v>8.56</c:v>
                </c:pt>
                <c:pt idx="91">
                  <c:v>8.68</c:v>
                </c:pt>
                <c:pt idx="92">
                  <c:v>8.67</c:v>
                </c:pt>
                <c:pt idx="93">
                  <c:v>8.73</c:v>
                </c:pt>
                <c:pt idx="94">
                  <c:v>8.82</c:v>
                </c:pt>
                <c:pt idx="95">
                  <c:v>8.83</c:v>
                </c:pt>
                <c:pt idx="96">
                  <c:v>8.85</c:v>
                </c:pt>
                <c:pt idx="97">
                  <c:v>8.8800000000000008</c:v>
                </c:pt>
                <c:pt idx="98">
                  <c:v>9.0299999999999994</c:v>
                </c:pt>
                <c:pt idx="99">
                  <c:v>8.98</c:v>
                </c:pt>
                <c:pt idx="100">
                  <c:v>8.9600000000000009</c:v>
                </c:pt>
                <c:pt idx="101">
                  <c:v>8.84</c:v>
                </c:pt>
                <c:pt idx="102">
                  <c:v>8.76</c:v>
                </c:pt>
                <c:pt idx="103">
                  <c:v>8.85</c:v>
                </c:pt>
                <c:pt idx="104">
                  <c:v>8.84</c:v>
                </c:pt>
                <c:pt idx="105">
                  <c:v>8.75</c:v>
                </c:pt>
                <c:pt idx="106">
                  <c:v>8.64</c:v>
                </c:pt>
                <c:pt idx="107">
                  <c:v>8.5299999999999994</c:v>
                </c:pt>
                <c:pt idx="108">
                  <c:v>8.6</c:v>
                </c:pt>
                <c:pt idx="109">
                  <c:v>8.59</c:v>
                </c:pt>
                <c:pt idx="110">
                  <c:v>8.5399999999999991</c:v>
                </c:pt>
                <c:pt idx="111">
                  <c:v>8.48</c:v>
                </c:pt>
                <c:pt idx="112">
                  <c:v>8.43</c:v>
                </c:pt>
                <c:pt idx="113">
                  <c:v>8.2899999999999991</c:v>
                </c:pt>
                <c:pt idx="114">
                  <c:v>8.1300000000000008</c:v>
                </c:pt>
                <c:pt idx="115">
                  <c:v>8.09</c:v>
                </c:pt>
                <c:pt idx="116">
                  <c:v>8.08</c:v>
                </c:pt>
                <c:pt idx="117">
                  <c:v>8.0500000000000007</c:v>
                </c:pt>
                <c:pt idx="118">
                  <c:v>8.06</c:v>
                </c:pt>
                <c:pt idx="119">
                  <c:v>7.96</c:v>
                </c:pt>
                <c:pt idx="120">
                  <c:v>7.87</c:v>
                </c:pt>
                <c:pt idx="121">
                  <c:v>8.01</c:v>
                </c:pt>
                <c:pt idx="122">
                  <c:v>7.94</c:v>
                </c:pt>
                <c:pt idx="123">
                  <c:v>7.84</c:v>
                </c:pt>
                <c:pt idx="124">
                  <c:v>7.89</c:v>
                </c:pt>
                <c:pt idx="125">
                  <c:v>8.02</c:v>
                </c:pt>
                <c:pt idx="126">
                  <c:v>7.93</c:v>
                </c:pt>
                <c:pt idx="127">
                  <c:v>8.01</c:v>
                </c:pt>
                <c:pt idx="128">
                  <c:v>8.06</c:v>
                </c:pt>
                <c:pt idx="129">
                  <c:v>8.23</c:v>
                </c:pt>
                <c:pt idx="130">
                  <c:v>8.2100000000000009</c:v>
                </c:pt>
                <c:pt idx="131">
                  <c:v>8.2899999999999991</c:v>
                </c:pt>
                <c:pt idx="132">
                  <c:v>8.32</c:v>
                </c:pt>
                <c:pt idx="133">
                  <c:v>8.32</c:v>
                </c:pt>
                <c:pt idx="134">
                  <c:v>8.2899999999999991</c:v>
                </c:pt>
                <c:pt idx="135">
                  <c:v>8.34</c:v>
                </c:pt>
                <c:pt idx="136">
                  <c:v>8.23</c:v>
                </c:pt>
                <c:pt idx="137">
                  <c:v>8.19</c:v>
                </c:pt>
                <c:pt idx="138">
                  <c:v>8.1300000000000008</c:v>
                </c:pt>
                <c:pt idx="139">
                  <c:v>8.14</c:v>
                </c:pt>
                <c:pt idx="140">
                  <c:v>8.07</c:v>
                </c:pt>
                <c:pt idx="141">
                  <c:v>8.0399999999999991</c:v>
                </c:pt>
                <c:pt idx="142">
                  <c:v>8</c:v>
                </c:pt>
                <c:pt idx="143">
                  <c:v>7.86</c:v>
                </c:pt>
                <c:pt idx="144">
                  <c:v>7.8</c:v>
                </c:pt>
                <c:pt idx="145">
                  <c:v>7.75</c:v>
                </c:pt>
                <c:pt idx="146">
                  <c:v>7.65</c:v>
                </c:pt>
                <c:pt idx="147">
                  <c:v>7.53</c:v>
                </c:pt>
                <c:pt idx="148">
                  <c:v>7.44</c:v>
                </c:pt>
                <c:pt idx="149">
                  <c:v>7.47</c:v>
                </c:pt>
                <c:pt idx="150">
                  <c:v>7.57</c:v>
                </c:pt>
                <c:pt idx="151">
                  <c:v>7.5</c:v>
                </c:pt>
                <c:pt idx="152">
                  <c:v>7.53</c:v>
                </c:pt>
                <c:pt idx="153">
                  <c:v>7.57</c:v>
                </c:pt>
                <c:pt idx="154">
                  <c:v>7.45</c:v>
                </c:pt>
                <c:pt idx="155">
                  <c:v>7.38</c:v>
                </c:pt>
                <c:pt idx="156">
                  <c:v>7.43</c:v>
                </c:pt>
                <c:pt idx="157">
                  <c:v>7.42</c:v>
                </c:pt>
                <c:pt idx="158">
                  <c:v>7.42</c:v>
                </c:pt>
                <c:pt idx="159">
                  <c:v>7.52</c:v>
                </c:pt>
                <c:pt idx="160">
                  <c:v>7.5</c:v>
                </c:pt>
                <c:pt idx="161">
                  <c:v>7.47</c:v>
                </c:pt>
                <c:pt idx="162">
                  <c:v>7.48</c:v>
                </c:pt>
                <c:pt idx="163">
                  <c:v>7.38</c:v>
                </c:pt>
                <c:pt idx="164">
                  <c:v>7.34</c:v>
                </c:pt>
                <c:pt idx="165">
                  <c:v>7.23</c:v>
                </c:pt>
                <c:pt idx="166">
                  <c:v>7.19</c:v>
                </c:pt>
                <c:pt idx="167">
                  <c:v>7.16</c:v>
                </c:pt>
                <c:pt idx="168">
                  <c:v>7.2</c:v>
                </c:pt>
                <c:pt idx="169">
                  <c:v>7.25</c:v>
                </c:pt>
                <c:pt idx="170">
                  <c:v>7.21</c:v>
                </c:pt>
                <c:pt idx="171">
                  <c:v>7.17</c:v>
                </c:pt>
                <c:pt idx="172">
                  <c:v>7.1</c:v>
                </c:pt>
                <c:pt idx="173">
                  <c:v>6.97</c:v>
                </c:pt>
                <c:pt idx="174">
                  <c:v>6.93</c:v>
                </c:pt>
                <c:pt idx="175">
                  <c:v>6.82</c:v>
                </c:pt>
                <c:pt idx="176">
                  <c:v>6.96</c:v>
                </c:pt>
                <c:pt idx="177">
                  <c:v>6.95</c:v>
                </c:pt>
                <c:pt idx="178">
                  <c:v>6.89</c:v>
                </c:pt>
                <c:pt idx="179">
                  <c:v>6.87</c:v>
                </c:pt>
                <c:pt idx="180">
                  <c:v>6.81</c:v>
                </c:pt>
                <c:pt idx="181">
                  <c:v>6.74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4F-4426-98BE-ABDD69A21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0934030036986191E-2"/>
                  <c:y val="-1.5185305301671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9F-4CBC-945D-CB879511651F}"/>
                </c:ext>
              </c:extLst>
            </c:dLbl>
            <c:dLbl>
              <c:idx val="64"/>
              <c:layout>
                <c:manualLayout>
                  <c:x val="-8.7529749107777527E-2"/>
                  <c:y val="2.1152309782002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F-4CBC-945D-CB8795116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Sheet1!$A$2:$A$66</c:f>
              <c:numCache>
                <c:formatCode>m/d/yyyy</c:formatCode>
                <c:ptCount val="65"/>
                <c:pt idx="0">
                  <c:v>37344</c:v>
                </c:pt>
                <c:pt idx="1">
                  <c:v>37351</c:v>
                </c:pt>
                <c:pt idx="2">
                  <c:v>37358</c:v>
                </c:pt>
                <c:pt idx="3">
                  <c:v>37365</c:v>
                </c:pt>
                <c:pt idx="4">
                  <c:v>37372</c:v>
                </c:pt>
                <c:pt idx="5">
                  <c:v>37379</c:v>
                </c:pt>
                <c:pt idx="6">
                  <c:v>37386</c:v>
                </c:pt>
                <c:pt idx="7">
                  <c:v>37393</c:v>
                </c:pt>
                <c:pt idx="8">
                  <c:v>37400</c:v>
                </c:pt>
                <c:pt idx="9">
                  <c:v>37407</c:v>
                </c:pt>
                <c:pt idx="10">
                  <c:v>37414</c:v>
                </c:pt>
                <c:pt idx="11">
                  <c:v>37421</c:v>
                </c:pt>
                <c:pt idx="12">
                  <c:v>37428</c:v>
                </c:pt>
                <c:pt idx="13">
                  <c:v>37435</c:v>
                </c:pt>
                <c:pt idx="14">
                  <c:v>37442</c:v>
                </c:pt>
                <c:pt idx="15">
                  <c:v>37449</c:v>
                </c:pt>
                <c:pt idx="16">
                  <c:v>37456</c:v>
                </c:pt>
                <c:pt idx="17">
                  <c:v>37463</c:v>
                </c:pt>
                <c:pt idx="18">
                  <c:v>37470</c:v>
                </c:pt>
                <c:pt idx="19">
                  <c:v>37477</c:v>
                </c:pt>
                <c:pt idx="20">
                  <c:v>37484</c:v>
                </c:pt>
                <c:pt idx="21">
                  <c:v>37491</c:v>
                </c:pt>
                <c:pt idx="22">
                  <c:v>37498</c:v>
                </c:pt>
                <c:pt idx="23">
                  <c:v>37505</c:v>
                </c:pt>
                <c:pt idx="24">
                  <c:v>37512</c:v>
                </c:pt>
                <c:pt idx="25">
                  <c:v>37519</c:v>
                </c:pt>
                <c:pt idx="26">
                  <c:v>37526</c:v>
                </c:pt>
                <c:pt idx="27">
                  <c:v>37533</c:v>
                </c:pt>
                <c:pt idx="28">
                  <c:v>37540</c:v>
                </c:pt>
                <c:pt idx="29">
                  <c:v>37547</c:v>
                </c:pt>
                <c:pt idx="30">
                  <c:v>37554</c:v>
                </c:pt>
                <c:pt idx="31">
                  <c:v>37561</c:v>
                </c:pt>
                <c:pt idx="32">
                  <c:v>37568</c:v>
                </c:pt>
                <c:pt idx="33">
                  <c:v>37575</c:v>
                </c:pt>
                <c:pt idx="34">
                  <c:v>37582</c:v>
                </c:pt>
                <c:pt idx="35">
                  <c:v>37589</c:v>
                </c:pt>
                <c:pt idx="36">
                  <c:v>37596</c:v>
                </c:pt>
                <c:pt idx="37">
                  <c:v>37603</c:v>
                </c:pt>
                <c:pt idx="38">
                  <c:v>37610</c:v>
                </c:pt>
                <c:pt idx="39">
                  <c:v>37617</c:v>
                </c:pt>
                <c:pt idx="40">
                  <c:v>37624</c:v>
                </c:pt>
                <c:pt idx="41">
                  <c:v>37631</c:v>
                </c:pt>
                <c:pt idx="42">
                  <c:v>37638</c:v>
                </c:pt>
                <c:pt idx="43">
                  <c:v>37645</c:v>
                </c:pt>
                <c:pt idx="44">
                  <c:v>37652</c:v>
                </c:pt>
                <c:pt idx="45">
                  <c:v>37659</c:v>
                </c:pt>
                <c:pt idx="46">
                  <c:v>37666</c:v>
                </c:pt>
                <c:pt idx="47">
                  <c:v>37673</c:v>
                </c:pt>
                <c:pt idx="48">
                  <c:v>37680</c:v>
                </c:pt>
                <c:pt idx="49">
                  <c:v>37687</c:v>
                </c:pt>
                <c:pt idx="50">
                  <c:v>37694</c:v>
                </c:pt>
                <c:pt idx="51">
                  <c:v>37701</c:v>
                </c:pt>
                <c:pt idx="52">
                  <c:v>37708</c:v>
                </c:pt>
                <c:pt idx="53">
                  <c:v>37715</c:v>
                </c:pt>
                <c:pt idx="54">
                  <c:v>37722</c:v>
                </c:pt>
                <c:pt idx="55">
                  <c:v>37729</c:v>
                </c:pt>
                <c:pt idx="56">
                  <c:v>37736</c:v>
                </c:pt>
                <c:pt idx="57">
                  <c:v>37743</c:v>
                </c:pt>
                <c:pt idx="58">
                  <c:v>37750</c:v>
                </c:pt>
                <c:pt idx="59">
                  <c:v>37757</c:v>
                </c:pt>
                <c:pt idx="60">
                  <c:v>37764</c:v>
                </c:pt>
                <c:pt idx="61">
                  <c:v>37771</c:v>
                </c:pt>
                <c:pt idx="62">
                  <c:v>37778</c:v>
                </c:pt>
                <c:pt idx="63">
                  <c:v>37785</c:v>
                </c:pt>
                <c:pt idx="64">
                  <c:v>37792</c:v>
                </c:pt>
              </c:numCache>
            </c:numRef>
          </c:cat>
          <c:val>
            <c:numRef>
              <c:f>Sheet1!$B$2:$B$66</c:f>
              <c:numCache>
                <c:formatCode>0.00</c:formatCode>
                <c:ptCount val="65"/>
                <c:pt idx="0">
                  <c:v>7.18</c:v>
                </c:pt>
                <c:pt idx="1">
                  <c:v>7.13</c:v>
                </c:pt>
                <c:pt idx="2">
                  <c:v>6.99</c:v>
                </c:pt>
                <c:pt idx="3">
                  <c:v>6.94</c:v>
                </c:pt>
                <c:pt idx="4">
                  <c:v>6.88</c:v>
                </c:pt>
                <c:pt idx="5">
                  <c:v>6.78</c:v>
                </c:pt>
                <c:pt idx="6">
                  <c:v>6.79</c:v>
                </c:pt>
                <c:pt idx="7">
                  <c:v>6.89</c:v>
                </c:pt>
                <c:pt idx="8">
                  <c:v>6.81</c:v>
                </c:pt>
                <c:pt idx="9">
                  <c:v>6.76</c:v>
                </c:pt>
                <c:pt idx="10">
                  <c:v>6.71</c:v>
                </c:pt>
                <c:pt idx="11">
                  <c:v>6.71</c:v>
                </c:pt>
                <c:pt idx="12">
                  <c:v>6.63</c:v>
                </c:pt>
                <c:pt idx="13">
                  <c:v>6.55</c:v>
                </c:pt>
                <c:pt idx="14">
                  <c:v>6.57</c:v>
                </c:pt>
                <c:pt idx="15">
                  <c:v>6.54</c:v>
                </c:pt>
                <c:pt idx="16">
                  <c:v>6.49</c:v>
                </c:pt>
                <c:pt idx="17">
                  <c:v>6.34</c:v>
                </c:pt>
                <c:pt idx="18">
                  <c:v>6.43</c:v>
                </c:pt>
                <c:pt idx="19">
                  <c:v>6.31</c:v>
                </c:pt>
                <c:pt idx="20">
                  <c:v>6.22</c:v>
                </c:pt>
                <c:pt idx="21">
                  <c:v>6.27</c:v>
                </c:pt>
                <c:pt idx="22">
                  <c:v>6.22</c:v>
                </c:pt>
                <c:pt idx="23">
                  <c:v>6.15</c:v>
                </c:pt>
                <c:pt idx="24">
                  <c:v>6.18</c:v>
                </c:pt>
                <c:pt idx="25">
                  <c:v>6.05</c:v>
                </c:pt>
                <c:pt idx="26">
                  <c:v>5.99</c:v>
                </c:pt>
                <c:pt idx="27">
                  <c:v>6.01</c:v>
                </c:pt>
                <c:pt idx="28">
                  <c:v>5.98</c:v>
                </c:pt>
                <c:pt idx="29">
                  <c:v>6.15</c:v>
                </c:pt>
                <c:pt idx="30">
                  <c:v>6.31</c:v>
                </c:pt>
                <c:pt idx="31">
                  <c:v>6.13</c:v>
                </c:pt>
                <c:pt idx="32">
                  <c:v>6.11</c:v>
                </c:pt>
                <c:pt idx="33">
                  <c:v>5.94</c:v>
                </c:pt>
                <c:pt idx="34">
                  <c:v>6.03</c:v>
                </c:pt>
                <c:pt idx="35">
                  <c:v>6.13</c:v>
                </c:pt>
                <c:pt idx="36">
                  <c:v>6.19</c:v>
                </c:pt>
                <c:pt idx="37">
                  <c:v>6.04</c:v>
                </c:pt>
                <c:pt idx="38">
                  <c:v>6.03</c:v>
                </c:pt>
                <c:pt idx="39">
                  <c:v>5.93</c:v>
                </c:pt>
                <c:pt idx="40">
                  <c:v>5.85</c:v>
                </c:pt>
                <c:pt idx="41">
                  <c:v>5.95</c:v>
                </c:pt>
                <c:pt idx="42">
                  <c:v>5.97</c:v>
                </c:pt>
                <c:pt idx="43">
                  <c:v>5.91</c:v>
                </c:pt>
                <c:pt idx="44">
                  <c:v>5.9</c:v>
                </c:pt>
                <c:pt idx="45">
                  <c:v>5.88</c:v>
                </c:pt>
                <c:pt idx="46">
                  <c:v>5.86</c:v>
                </c:pt>
                <c:pt idx="47">
                  <c:v>5.84</c:v>
                </c:pt>
                <c:pt idx="48">
                  <c:v>5.79</c:v>
                </c:pt>
                <c:pt idx="49">
                  <c:v>5.67</c:v>
                </c:pt>
                <c:pt idx="50">
                  <c:v>5.61</c:v>
                </c:pt>
                <c:pt idx="51">
                  <c:v>5.79</c:v>
                </c:pt>
                <c:pt idx="52">
                  <c:v>5.91</c:v>
                </c:pt>
                <c:pt idx="53">
                  <c:v>5.79</c:v>
                </c:pt>
                <c:pt idx="54">
                  <c:v>5.85</c:v>
                </c:pt>
                <c:pt idx="55">
                  <c:v>5.82</c:v>
                </c:pt>
                <c:pt idx="56">
                  <c:v>5.79</c:v>
                </c:pt>
                <c:pt idx="57">
                  <c:v>5.7</c:v>
                </c:pt>
                <c:pt idx="58">
                  <c:v>5.62</c:v>
                </c:pt>
                <c:pt idx="59">
                  <c:v>5.45</c:v>
                </c:pt>
                <c:pt idx="60">
                  <c:v>5.34</c:v>
                </c:pt>
                <c:pt idx="61">
                  <c:v>5.31</c:v>
                </c:pt>
                <c:pt idx="62">
                  <c:v>5.26</c:v>
                </c:pt>
                <c:pt idx="63">
                  <c:v>5.21</c:v>
                </c:pt>
                <c:pt idx="64">
                  <c:v>5.21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F-4CBC-945D-CB879511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68153158002786"/>
                  <c:y val="-2.493085754497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53-487A-96B0-DB9C6CF047C7}"/>
                </c:ext>
              </c:extLst>
            </c:dLbl>
            <c:dLbl>
              <c:idx val="211"/>
              <c:layout>
                <c:manualLayout>
                  <c:x val="-8.9872898838656359E-2"/>
                  <c:y val="1.7373464472159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53-487A-96B0-DB9C6CF04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Sheet1!$A$2:$A$214</c:f>
              <c:numCache>
                <c:formatCode>m/d/yyyy</c:formatCode>
                <c:ptCount val="213"/>
                <c:pt idx="0">
                  <c:v>39751</c:v>
                </c:pt>
                <c:pt idx="1">
                  <c:v>39758</c:v>
                </c:pt>
                <c:pt idx="2">
                  <c:v>39765</c:v>
                </c:pt>
                <c:pt idx="3">
                  <c:v>39772</c:v>
                </c:pt>
                <c:pt idx="4">
                  <c:v>39778</c:v>
                </c:pt>
                <c:pt idx="5">
                  <c:v>39786</c:v>
                </c:pt>
                <c:pt idx="6">
                  <c:v>39793</c:v>
                </c:pt>
                <c:pt idx="7">
                  <c:v>39800</c:v>
                </c:pt>
                <c:pt idx="8">
                  <c:v>39806</c:v>
                </c:pt>
                <c:pt idx="9">
                  <c:v>39813</c:v>
                </c:pt>
                <c:pt idx="10">
                  <c:v>39821</c:v>
                </c:pt>
                <c:pt idx="11">
                  <c:v>39828</c:v>
                </c:pt>
                <c:pt idx="12">
                  <c:v>39835</c:v>
                </c:pt>
                <c:pt idx="13">
                  <c:v>39842</c:v>
                </c:pt>
                <c:pt idx="14">
                  <c:v>39849</c:v>
                </c:pt>
                <c:pt idx="15">
                  <c:v>39856</c:v>
                </c:pt>
                <c:pt idx="16">
                  <c:v>39863</c:v>
                </c:pt>
                <c:pt idx="17">
                  <c:v>39870</c:v>
                </c:pt>
                <c:pt idx="18">
                  <c:v>39877</c:v>
                </c:pt>
                <c:pt idx="19">
                  <c:v>39884</c:v>
                </c:pt>
                <c:pt idx="20">
                  <c:v>39891</c:v>
                </c:pt>
                <c:pt idx="21">
                  <c:v>39898</c:v>
                </c:pt>
                <c:pt idx="22">
                  <c:v>39905</c:v>
                </c:pt>
                <c:pt idx="23">
                  <c:v>39912</c:v>
                </c:pt>
                <c:pt idx="24">
                  <c:v>39919</c:v>
                </c:pt>
                <c:pt idx="25">
                  <c:v>39926</c:v>
                </c:pt>
                <c:pt idx="26">
                  <c:v>39933</c:v>
                </c:pt>
                <c:pt idx="27">
                  <c:v>39940</c:v>
                </c:pt>
                <c:pt idx="28">
                  <c:v>39947</c:v>
                </c:pt>
                <c:pt idx="29">
                  <c:v>39954</c:v>
                </c:pt>
                <c:pt idx="30">
                  <c:v>39961</c:v>
                </c:pt>
                <c:pt idx="31">
                  <c:v>39968</c:v>
                </c:pt>
                <c:pt idx="32">
                  <c:v>39975</c:v>
                </c:pt>
                <c:pt idx="33">
                  <c:v>39982</c:v>
                </c:pt>
                <c:pt idx="34">
                  <c:v>39989</c:v>
                </c:pt>
                <c:pt idx="35">
                  <c:v>39996</c:v>
                </c:pt>
                <c:pt idx="36">
                  <c:v>40003</c:v>
                </c:pt>
                <c:pt idx="37">
                  <c:v>40010</c:v>
                </c:pt>
                <c:pt idx="38">
                  <c:v>40017</c:v>
                </c:pt>
                <c:pt idx="39">
                  <c:v>40024</c:v>
                </c:pt>
                <c:pt idx="40">
                  <c:v>40031</c:v>
                </c:pt>
                <c:pt idx="41">
                  <c:v>40038</c:v>
                </c:pt>
                <c:pt idx="42">
                  <c:v>40045</c:v>
                </c:pt>
                <c:pt idx="43">
                  <c:v>40052</c:v>
                </c:pt>
                <c:pt idx="44">
                  <c:v>40059</c:v>
                </c:pt>
                <c:pt idx="45">
                  <c:v>40066</c:v>
                </c:pt>
                <c:pt idx="46">
                  <c:v>40073</c:v>
                </c:pt>
                <c:pt idx="47">
                  <c:v>40080</c:v>
                </c:pt>
                <c:pt idx="48">
                  <c:v>40087</c:v>
                </c:pt>
                <c:pt idx="49">
                  <c:v>40094</c:v>
                </c:pt>
                <c:pt idx="50">
                  <c:v>40101</c:v>
                </c:pt>
                <c:pt idx="51">
                  <c:v>40108</c:v>
                </c:pt>
                <c:pt idx="52">
                  <c:v>40115</c:v>
                </c:pt>
                <c:pt idx="53">
                  <c:v>40122</c:v>
                </c:pt>
                <c:pt idx="54">
                  <c:v>40129</c:v>
                </c:pt>
                <c:pt idx="55">
                  <c:v>40136</c:v>
                </c:pt>
                <c:pt idx="56">
                  <c:v>40142</c:v>
                </c:pt>
                <c:pt idx="57">
                  <c:v>40150</c:v>
                </c:pt>
                <c:pt idx="58">
                  <c:v>40157</c:v>
                </c:pt>
                <c:pt idx="59">
                  <c:v>40164</c:v>
                </c:pt>
                <c:pt idx="60">
                  <c:v>40171</c:v>
                </c:pt>
                <c:pt idx="61">
                  <c:v>40178</c:v>
                </c:pt>
                <c:pt idx="62">
                  <c:v>40185</c:v>
                </c:pt>
                <c:pt idx="63">
                  <c:v>40192</c:v>
                </c:pt>
                <c:pt idx="64">
                  <c:v>40199</c:v>
                </c:pt>
                <c:pt idx="65">
                  <c:v>40206</c:v>
                </c:pt>
                <c:pt idx="66">
                  <c:v>40213</c:v>
                </c:pt>
                <c:pt idx="67">
                  <c:v>40220</c:v>
                </c:pt>
                <c:pt idx="68">
                  <c:v>40227</c:v>
                </c:pt>
                <c:pt idx="69">
                  <c:v>40234</c:v>
                </c:pt>
                <c:pt idx="70">
                  <c:v>40241</c:v>
                </c:pt>
                <c:pt idx="71">
                  <c:v>40248</c:v>
                </c:pt>
                <c:pt idx="72">
                  <c:v>40255</c:v>
                </c:pt>
                <c:pt idx="73">
                  <c:v>40262</c:v>
                </c:pt>
                <c:pt idx="74">
                  <c:v>40269</c:v>
                </c:pt>
                <c:pt idx="75">
                  <c:v>40276</c:v>
                </c:pt>
                <c:pt idx="76">
                  <c:v>40283</c:v>
                </c:pt>
                <c:pt idx="77">
                  <c:v>40290</c:v>
                </c:pt>
                <c:pt idx="78">
                  <c:v>40297</c:v>
                </c:pt>
                <c:pt idx="79">
                  <c:v>40304</c:v>
                </c:pt>
                <c:pt idx="80">
                  <c:v>40311</c:v>
                </c:pt>
                <c:pt idx="81">
                  <c:v>40318</c:v>
                </c:pt>
                <c:pt idx="82">
                  <c:v>40325</c:v>
                </c:pt>
                <c:pt idx="83">
                  <c:v>40332</c:v>
                </c:pt>
                <c:pt idx="84">
                  <c:v>40339</c:v>
                </c:pt>
                <c:pt idx="85">
                  <c:v>40346</c:v>
                </c:pt>
                <c:pt idx="86">
                  <c:v>40353</c:v>
                </c:pt>
                <c:pt idx="87">
                  <c:v>40360</c:v>
                </c:pt>
                <c:pt idx="88">
                  <c:v>40367</c:v>
                </c:pt>
                <c:pt idx="89">
                  <c:v>40374</c:v>
                </c:pt>
                <c:pt idx="90">
                  <c:v>40381</c:v>
                </c:pt>
                <c:pt idx="91">
                  <c:v>40388</c:v>
                </c:pt>
                <c:pt idx="92">
                  <c:v>40395</c:v>
                </c:pt>
                <c:pt idx="93">
                  <c:v>40402</c:v>
                </c:pt>
                <c:pt idx="94">
                  <c:v>40409</c:v>
                </c:pt>
                <c:pt idx="95">
                  <c:v>40416</c:v>
                </c:pt>
                <c:pt idx="96">
                  <c:v>40423</c:v>
                </c:pt>
                <c:pt idx="97">
                  <c:v>40430</c:v>
                </c:pt>
                <c:pt idx="98">
                  <c:v>40437</c:v>
                </c:pt>
                <c:pt idx="99">
                  <c:v>40444</c:v>
                </c:pt>
                <c:pt idx="100">
                  <c:v>40451</c:v>
                </c:pt>
                <c:pt idx="101">
                  <c:v>40458</c:v>
                </c:pt>
                <c:pt idx="102">
                  <c:v>40465</c:v>
                </c:pt>
                <c:pt idx="103">
                  <c:v>40472</c:v>
                </c:pt>
                <c:pt idx="104">
                  <c:v>40479</c:v>
                </c:pt>
                <c:pt idx="105">
                  <c:v>40486</c:v>
                </c:pt>
                <c:pt idx="106">
                  <c:v>40493</c:v>
                </c:pt>
                <c:pt idx="107">
                  <c:v>40500</c:v>
                </c:pt>
                <c:pt idx="108">
                  <c:v>40506</c:v>
                </c:pt>
                <c:pt idx="109">
                  <c:v>40514</c:v>
                </c:pt>
                <c:pt idx="110">
                  <c:v>40521</c:v>
                </c:pt>
                <c:pt idx="111">
                  <c:v>40528</c:v>
                </c:pt>
                <c:pt idx="112">
                  <c:v>40535</c:v>
                </c:pt>
                <c:pt idx="113">
                  <c:v>40542</c:v>
                </c:pt>
                <c:pt idx="114">
                  <c:v>40549</c:v>
                </c:pt>
                <c:pt idx="115">
                  <c:v>40556</c:v>
                </c:pt>
                <c:pt idx="116">
                  <c:v>40563</c:v>
                </c:pt>
                <c:pt idx="117">
                  <c:v>40570</c:v>
                </c:pt>
                <c:pt idx="118">
                  <c:v>40577</c:v>
                </c:pt>
                <c:pt idx="119">
                  <c:v>40584</c:v>
                </c:pt>
                <c:pt idx="120">
                  <c:v>40591</c:v>
                </c:pt>
                <c:pt idx="121">
                  <c:v>40598</c:v>
                </c:pt>
                <c:pt idx="122">
                  <c:v>40605</c:v>
                </c:pt>
                <c:pt idx="123">
                  <c:v>40612</c:v>
                </c:pt>
                <c:pt idx="124">
                  <c:v>40619</c:v>
                </c:pt>
                <c:pt idx="125">
                  <c:v>40626</c:v>
                </c:pt>
                <c:pt idx="126">
                  <c:v>40633</c:v>
                </c:pt>
                <c:pt idx="127">
                  <c:v>40640</c:v>
                </c:pt>
                <c:pt idx="128">
                  <c:v>40647</c:v>
                </c:pt>
                <c:pt idx="129">
                  <c:v>40654</c:v>
                </c:pt>
                <c:pt idx="130">
                  <c:v>40661</c:v>
                </c:pt>
                <c:pt idx="131">
                  <c:v>40668</c:v>
                </c:pt>
                <c:pt idx="132">
                  <c:v>40675</c:v>
                </c:pt>
                <c:pt idx="133">
                  <c:v>40682</c:v>
                </c:pt>
                <c:pt idx="134">
                  <c:v>40689</c:v>
                </c:pt>
                <c:pt idx="135">
                  <c:v>40696</c:v>
                </c:pt>
                <c:pt idx="136">
                  <c:v>40703</c:v>
                </c:pt>
                <c:pt idx="137">
                  <c:v>40710</c:v>
                </c:pt>
                <c:pt idx="138">
                  <c:v>40717</c:v>
                </c:pt>
                <c:pt idx="139">
                  <c:v>40724</c:v>
                </c:pt>
                <c:pt idx="140">
                  <c:v>40731</c:v>
                </c:pt>
                <c:pt idx="141">
                  <c:v>40738</c:v>
                </c:pt>
                <c:pt idx="142">
                  <c:v>40745</c:v>
                </c:pt>
                <c:pt idx="143">
                  <c:v>40752</c:v>
                </c:pt>
                <c:pt idx="144">
                  <c:v>40759</c:v>
                </c:pt>
                <c:pt idx="145">
                  <c:v>40766</c:v>
                </c:pt>
                <c:pt idx="146">
                  <c:v>40773</c:v>
                </c:pt>
                <c:pt idx="147">
                  <c:v>40780</c:v>
                </c:pt>
                <c:pt idx="148">
                  <c:v>40787</c:v>
                </c:pt>
                <c:pt idx="149">
                  <c:v>40794</c:v>
                </c:pt>
                <c:pt idx="150">
                  <c:v>40801</c:v>
                </c:pt>
                <c:pt idx="151">
                  <c:v>40808</c:v>
                </c:pt>
                <c:pt idx="152">
                  <c:v>40815</c:v>
                </c:pt>
                <c:pt idx="153">
                  <c:v>40822</c:v>
                </c:pt>
                <c:pt idx="154">
                  <c:v>40829</c:v>
                </c:pt>
                <c:pt idx="155">
                  <c:v>40836</c:v>
                </c:pt>
                <c:pt idx="156">
                  <c:v>40843</c:v>
                </c:pt>
                <c:pt idx="157">
                  <c:v>40850</c:v>
                </c:pt>
                <c:pt idx="158">
                  <c:v>40857</c:v>
                </c:pt>
                <c:pt idx="159">
                  <c:v>40864</c:v>
                </c:pt>
                <c:pt idx="160">
                  <c:v>40870</c:v>
                </c:pt>
                <c:pt idx="161">
                  <c:v>40878</c:v>
                </c:pt>
                <c:pt idx="162">
                  <c:v>40885</c:v>
                </c:pt>
                <c:pt idx="163">
                  <c:v>40892</c:v>
                </c:pt>
                <c:pt idx="164">
                  <c:v>40899</c:v>
                </c:pt>
                <c:pt idx="165">
                  <c:v>40906</c:v>
                </c:pt>
                <c:pt idx="166">
                  <c:v>40913</c:v>
                </c:pt>
                <c:pt idx="167">
                  <c:v>40920</c:v>
                </c:pt>
                <c:pt idx="168">
                  <c:v>40927</c:v>
                </c:pt>
                <c:pt idx="169">
                  <c:v>40934</c:v>
                </c:pt>
                <c:pt idx="170">
                  <c:v>40941</c:v>
                </c:pt>
                <c:pt idx="171">
                  <c:v>40948</c:v>
                </c:pt>
                <c:pt idx="172">
                  <c:v>40955</c:v>
                </c:pt>
                <c:pt idx="173">
                  <c:v>40962</c:v>
                </c:pt>
                <c:pt idx="174">
                  <c:v>40969</c:v>
                </c:pt>
                <c:pt idx="175">
                  <c:v>40976</c:v>
                </c:pt>
                <c:pt idx="176">
                  <c:v>40983</c:v>
                </c:pt>
                <c:pt idx="177">
                  <c:v>40990</c:v>
                </c:pt>
                <c:pt idx="178">
                  <c:v>40997</c:v>
                </c:pt>
                <c:pt idx="179">
                  <c:v>41004</c:v>
                </c:pt>
                <c:pt idx="180">
                  <c:v>41011</c:v>
                </c:pt>
                <c:pt idx="181">
                  <c:v>41018</c:v>
                </c:pt>
                <c:pt idx="182">
                  <c:v>41025</c:v>
                </c:pt>
                <c:pt idx="183">
                  <c:v>41032</c:v>
                </c:pt>
                <c:pt idx="184">
                  <c:v>41039</c:v>
                </c:pt>
                <c:pt idx="185">
                  <c:v>41046</c:v>
                </c:pt>
                <c:pt idx="186">
                  <c:v>41053</c:v>
                </c:pt>
                <c:pt idx="187">
                  <c:v>41060</c:v>
                </c:pt>
                <c:pt idx="188">
                  <c:v>41067</c:v>
                </c:pt>
                <c:pt idx="189">
                  <c:v>41074</c:v>
                </c:pt>
                <c:pt idx="190">
                  <c:v>41081</c:v>
                </c:pt>
                <c:pt idx="191">
                  <c:v>41088</c:v>
                </c:pt>
                <c:pt idx="192">
                  <c:v>41095</c:v>
                </c:pt>
                <c:pt idx="193">
                  <c:v>41102</c:v>
                </c:pt>
                <c:pt idx="194">
                  <c:v>41109</c:v>
                </c:pt>
                <c:pt idx="195">
                  <c:v>41116</c:v>
                </c:pt>
                <c:pt idx="196">
                  <c:v>41123</c:v>
                </c:pt>
                <c:pt idx="197">
                  <c:v>41130</c:v>
                </c:pt>
                <c:pt idx="198">
                  <c:v>41137</c:v>
                </c:pt>
                <c:pt idx="199">
                  <c:v>41144</c:v>
                </c:pt>
                <c:pt idx="200">
                  <c:v>41151</c:v>
                </c:pt>
                <c:pt idx="201">
                  <c:v>41158</c:v>
                </c:pt>
                <c:pt idx="202">
                  <c:v>41165</c:v>
                </c:pt>
                <c:pt idx="203">
                  <c:v>41172</c:v>
                </c:pt>
                <c:pt idx="204">
                  <c:v>41179</c:v>
                </c:pt>
                <c:pt idx="205">
                  <c:v>41186</c:v>
                </c:pt>
                <c:pt idx="206">
                  <c:v>41193</c:v>
                </c:pt>
                <c:pt idx="207">
                  <c:v>41200</c:v>
                </c:pt>
                <c:pt idx="208">
                  <c:v>41207</c:v>
                </c:pt>
                <c:pt idx="209">
                  <c:v>41214</c:v>
                </c:pt>
                <c:pt idx="210">
                  <c:v>41221</c:v>
                </c:pt>
                <c:pt idx="211">
                  <c:v>41228</c:v>
                </c:pt>
                <c:pt idx="212">
                  <c:v>41234</c:v>
                </c:pt>
              </c:numCache>
            </c:numRef>
          </c:cat>
          <c:val>
            <c:numRef>
              <c:f>Sheet1!$B$2:$B$214</c:f>
              <c:numCache>
                <c:formatCode>0.00</c:formatCode>
                <c:ptCount val="213"/>
                <c:pt idx="0">
                  <c:v>6.46</c:v>
                </c:pt>
                <c:pt idx="1">
                  <c:v>6.2</c:v>
                </c:pt>
                <c:pt idx="2">
                  <c:v>6.14</c:v>
                </c:pt>
                <c:pt idx="3">
                  <c:v>6.04</c:v>
                </c:pt>
                <c:pt idx="4">
                  <c:v>5.97</c:v>
                </c:pt>
                <c:pt idx="5">
                  <c:v>5.53</c:v>
                </c:pt>
                <c:pt idx="6">
                  <c:v>5.47</c:v>
                </c:pt>
                <c:pt idx="7">
                  <c:v>5.19</c:v>
                </c:pt>
                <c:pt idx="8">
                  <c:v>5.14</c:v>
                </c:pt>
                <c:pt idx="9">
                  <c:v>5.0999999999999996</c:v>
                </c:pt>
                <c:pt idx="10">
                  <c:v>5.01</c:v>
                </c:pt>
                <c:pt idx="11">
                  <c:v>4.96</c:v>
                </c:pt>
                <c:pt idx="12">
                  <c:v>5.12</c:v>
                </c:pt>
                <c:pt idx="13">
                  <c:v>5.0999999999999996</c:v>
                </c:pt>
                <c:pt idx="14">
                  <c:v>5.25</c:v>
                </c:pt>
                <c:pt idx="15">
                  <c:v>5.16</c:v>
                </c:pt>
                <c:pt idx="16">
                  <c:v>5.04</c:v>
                </c:pt>
                <c:pt idx="17">
                  <c:v>5.07</c:v>
                </c:pt>
                <c:pt idx="18">
                  <c:v>5.15</c:v>
                </c:pt>
                <c:pt idx="19">
                  <c:v>5.03</c:v>
                </c:pt>
                <c:pt idx="20">
                  <c:v>4.9800000000000004</c:v>
                </c:pt>
                <c:pt idx="21">
                  <c:v>4.8499999999999996</c:v>
                </c:pt>
                <c:pt idx="22">
                  <c:v>4.78</c:v>
                </c:pt>
                <c:pt idx="23">
                  <c:v>4.87</c:v>
                </c:pt>
                <c:pt idx="24">
                  <c:v>4.82</c:v>
                </c:pt>
                <c:pt idx="25">
                  <c:v>4.8</c:v>
                </c:pt>
                <c:pt idx="26">
                  <c:v>4.78</c:v>
                </c:pt>
                <c:pt idx="27">
                  <c:v>4.84</c:v>
                </c:pt>
                <c:pt idx="28">
                  <c:v>4.8600000000000003</c:v>
                </c:pt>
                <c:pt idx="29">
                  <c:v>4.82</c:v>
                </c:pt>
                <c:pt idx="30">
                  <c:v>4.91</c:v>
                </c:pt>
                <c:pt idx="31">
                  <c:v>5.29</c:v>
                </c:pt>
                <c:pt idx="32">
                  <c:v>5.59</c:v>
                </c:pt>
                <c:pt idx="33">
                  <c:v>5.38</c:v>
                </c:pt>
                <c:pt idx="34">
                  <c:v>5.42</c:v>
                </c:pt>
                <c:pt idx="35">
                  <c:v>5.32</c:v>
                </c:pt>
                <c:pt idx="36">
                  <c:v>5.2</c:v>
                </c:pt>
                <c:pt idx="37">
                  <c:v>5.14</c:v>
                </c:pt>
                <c:pt idx="38">
                  <c:v>5.2</c:v>
                </c:pt>
                <c:pt idx="39">
                  <c:v>5.25</c:v>
                </c:pt>
                <c:pt idx="40">
                  <c:v>5.22</c:v>
                </c:pt>
                <c:pt idx="41">
                  <c:v>5.29</c:v>
                </c:pt>
                <c:pt idx="42">
                  <c:v>5.12</c:v>
                </c:pt>
                <c:pt idx="43">
                  <c:v>5.14</c:v>
                </c:pt>
                <c:pt idx="44">
                  <c:v>5.08</c:v>
                </c:pt>
                <c:pt idx="45">
                  <c:v>5.07</c:v>
                </c:pt>
                <c:pt idx="46">
                  <c:v>5.04</c:v>
                </c:pt>
                <c:pt idx="47">
                  <c:v>5.04</c:v>
                </c:pt>
                <c:pt idx="48">
                  <c:v>4.9400000000000004</c:v>
                </c:pt>
                <c:pt idx="49">
                  <c:v>4.87</c:v>
                </c:pt>
                <c:pt idx="50">
                  <c:v>4.92</c:v>
                </c:pt>
                <c:pt idx="51">
                  <c:v>5</c:v>
                </c:pt>
                <c:pt idx="52">
                  <c:v>5.03</c:v>
                </c:pt>
                <c:pt idx="53">
                  <c:v>4.9800000000000004</c:v>
                </c:pt>
                <c:pt idx="54">
                  <c:v>4.91</c:v>
                </c:pt>
                <c:pt idx="55">
                  <c:v>4.83</c:v>
                </c:pt>
                <c:pt idx="56">
                  <c:v>4.78</c:v>
                </c:pt>
                <c:pt idx="57">
                  <c:v>4.71</c:v>
                </c:pt>
                <c:pt idx="58">
                  <c:v>4.8099999999999996</c:v>
                </c:pt>
                <c:pt idx="59">
                  <c:v>4.9400000000000004</c:v>
                </c:pt>
                <c:pt idx="60">
                  <c:v>5.05</c:v>
                </c:pt>
                <c:pt idx="61">
                  <c:v>5.14</c:v>
                </c:pt>
                <c:pt idx="62">
                  <c:v>5.09</c:v>
                </c:pt>
                <c:pt idx="63">
                  <c:v>5.0599999999999996</c:v>
                </c:pt>
                <c:pt idx="64">
                  <c:v>4.99</c:v>
                </c:pt>
                <c:pt idx="65">
                  <c:v>4.9800000000000004</c:v>
                </c:pt>
                <c:pt idx="66">
                  <c:v>5.01</c:v>
                </c:pt>
                <c:pt idx="67">
                  <c:v>4.97</c:v>
                </c:pt>
                <c:pt idx="68">
                  <c:v>4.93</c:v>
                </c:pt>
                <c:pt idx="69">
                  <c:v>5.05</c:v>
                </c:pt>
                <c:pt idx="70">
                  <c:v>4.97</c:v>
                </c:pt>
                <c:pt idx="71">
                  <c:v>4.95</c:v>
                </c:pt>
                <c:pt idx="72">
                  <c:v>4.96</c:v>
                </c:pt>
                <c:pt idx="73">
                  <c:v>4.99</c:v>
                </c:pt>
                <c:pt idx="74">
                  <c:v>5.08</c:v>
                </c:pt>
                <c:pt idx="75">
                  <c:v>5.21</c:v>
                </c:pt>
                <c:pt idx="76">
                  <c:v>5.07</c:v>
                </c:pt>
                <c:pt idx="77">
                  <c:v>5.07</c:v>
                </c:pt>
                <c:pt idx="78">
                  <c:v>5.0599999999999996</c:v>
                </c:pt>
                <c:pt idx="79">
                  <c:v>5</c:v>
                </c:pt>
                <c:pt idx="80">
                  <c:v>4.93</c:v>
                </c:pt>
                <c:pt idx="81">
                  <c:v>4.84</c:v>
                </c:pt>
                <c:pt idx="82">
                  <c:v>4.78</c:v>
                </c:pt>
                <c:pt idx="83">
                  <c:v>4.79</c:v>
                </c:pt>
                <c:pt idx="84">
                  <c:v>4.72</c:v>
                </c:pt>
                <c:pt idx="85">
                  <c:v>4.75</c:v>
                </c:pt>
                <c:pt idx="86">
                  <c:v>4.6900000000000004</c:v>
                </c:pt>
                <c:pt idx="87">
                  <c:v>4.58</c:v>
                </c:pt>
                <c:pt idx="88">
                  <c:v>4.57</c:v>
                </c:pt>
                <c:pt idx="89">
                  <c:v>4.57</c:v>
                </c:pt>
                <c:pt idx="90">
                  <c:v>4.5599999999999996</c:v>
                </c:pt>
                <c:pt idx="91">
                  <c:v>4.54</c:v>
                </c:pt>
                <c:pt idx="92">
                  <c:v>4.49</c:v>
                </c:pt>
                <c:pt idx="93">
                  <c:v>4.4400000000000004</c:v>
                </c:pt>
                <c:pt idx="94">
                  <c:v>4.42</c:v>
                </c:pt>
                <c:pt idx="95">
                  <c:v>4.3600000000000003</c:v>
                </c:pt>
                <c:pt idx="96">
                  <c:v>4.32</c:v>
                </c:pt>
                <c:pt idx="97">
                  <c:v>4.3499999999999996</c:v>
                </c:pt>
                <c:pt idx="98">
                  <c:v>4.37</c:v>
                </c:pt>
                <c:pt idx="99">
                  <c:v>4.37</c:v>
                </c:pt>
                <c:pt idx="100">
                  <c:v>4.32</c:v>
                </c:pt>
                <c:pt idx="101">
                  <c:v>4.2699999999999996</c:v>
                </c:pt>
                <c:pt idx="102">
                  <c:v>4.1900000000000004</c:v>
                </c:pt>
                <c:pt idx="103">
                  <c:v>4.21</c:v>
                </c:pt>
                <c:pt idx="104">
                  <c:v>4.2300000000000004</c:v>
                </c:pt>
                <c:pt idx="105">
                  <c:v>4.24</c:v>
                </c:pt>
                <c:pt idx="106">
                  <c:v>4.17</c:v>
                </c:pt>
                <c:pt idx="107">
                  <c:v>4.3899999999999997</c:v>
                </c:pt>
                <c:pt idx="108">
                  <c:v>4.4000000000000004</c:v>
                </c:pt>
                <c:pt idx="109">
                  <c:v>4.46</c:v>
                </c:pt>
                <c:pt idx="110">
                  <c:v>4.6100000000000003</c:v>
                </c:pt>
                <c:pt idx="111">
                  <c:v>4.83</c:v>
                </c:pt>
                <c:pt idx="112">
                  <c:v>4.8099999999999996</c:v>
                </c:pt>
                <c:pt idx="113">
                  <c:v>4.8600000000000003</c:v>
                </c:pt>
                <c:pt idx="114">
                  <c:v>4.7699999999999996</c:v>
                </c:pt>
                <c:pt idx="115">
                  <c:v>4.71</c:v>
                </c:pt>
                <c:pt idx="116">
                  <c:v>4.74</c:v>
                </c:pt>
                <c:pt idx="117">
                  <c:v>4.8</c:v>
                </c:pt>
                <c:pt idx="118">
                  <c:v>4.8099999999999996</c:v>
                </c:pt>
                <c:pt idx="119">
                  <c:v>5.05</c:v>
                </c:pt>
                <c:pt idx="120">
                  <c:v>5</c:v>
                </c:pt>
                <c:pt idx="121">
                  <c:v>4.95</c:v>
                </c:pt>
                <c:pt idx="122">
                  <c:v>4.87</c:v>
                </c:pt>
                <c:pt idx="123">
                  <c:v>4.88</c:v>
                </c:pt>
                <c:pt idx="124">
                  <c:v>4.76</c:v>
                </c:pt>
                <c:pt idx="125">
                  <c:v>4.8099999999999996</c:v>
                </c:pt>
                <c:pt idx="126">
                  <c:v>4.8600000000000003</c:v>
                </c:pt>
                <c:pt idx="127">
                  <c:v>4.87</c:v>
                </c:pt>
                <c:pt idx="128">
                  <c:v>4.91</c:v>
                </c:pt>
                <c:pt idx="129">
                  <c:v>4.8</c:v>
                </c:pt>
                <c:pt idx="130">
                  <c:v>4.78</c:v>
                </c:pt>
                <c:pt idx="131">
                  <c:v>4.71</c:v>
                </c:pt>
                <c:pt idx="132">
                  <c:v>4.63</c:v>
                </c:pt>
                <c:pt idx="133">
                  <c:v>4.6100000000000003</c:v>
                </c:pt>
                <c:pt idx="134">
                  <c:v>4.5999999999999996</c:v>
                </c:pt>
                <c:pt idx="135">
                  <c:v>4.55</c:v>
                </c:pt>
                <c:pt idx="136">
                  <c:v>4.49</c:v>
                </c:pt>
                <c:pt idx="137">
                  <c:v>4.5</c:v>
                </c:pt>
                <c:pt idx="138">
                  <c:v>4.5</c:v>
                </c:pt>
                <c:pt idx="139">
                  <c:v>4.51</c:v>
                </c:pt>
                <c:pt idx="140">
                  <c:v>4.5999999999999996</c:v>
                </c:pt>
                <c:pt idx="141">
                  <c:v>4.51</c:v>
                </c:pt>
                <c:pt idx="142">
                  <c:v>4.5199999999999996</c:v>
                </c:pt>
                <c:pt idx="143">
                  <c:v>4.55</c:v>
                </c:pt>
                <c:pt idx="144">
                  <c:v>4.3899999999999997</c:v>
                </c:pt>
                <c:pt idx="145">
                  <c:v>4.32</c:v>
                </c:pt>
                <c:pt idx="146">
                  <c:v>4.1500000000000004</c:v>
                </c:pt>
                <c:pt idx="147">
                  <c:v>4.22</c:v>
                </c:pt>
                <c:pt idx="148">
                  <c:v>4.22</c:v>
                </c:pt>
                <c:pt idx="149">
                  <c:v>4.12</c:v>
                </c:pt>
                <c:pt idx="150">
                  <c:v>4.09</c:v>
                </c:pt>
                <c:pt idx="151">
                  <c:v>4.09</c:v>
                </c:pt>
                <c:pt idx="152">
                  <c:v>4.01</c:v>
                </c:pt>
                <c:pt idx="153">
                  <c:v>3.94</c:v>
                </c:pt>
                <c:pt idx="154">
                  <c:v>4.12</c:v>
                </c:pt>
                <c:pt idx="155">
                  <c:v>4.1100000000000003</c:v>
                </c:pt>
                <c:pt idx="156">
                  <c:v>4.0999999999999996</c:v>
                </c:pt>
                <c:pt idx="157">
                  <c:v>4</c:v>
                </c:pt>
                <c:pt idx="158">
                  <c:v>3.99</c:v>
                </c:pt>
                <c:pt idx="159">
                  <c:v>4</c:v>
                </c:pt>
                <c:pt idx="160">
                  <c:v>3.98</c:v>
                </c:pt>
                <c:pt idx="161">
                  <c:v>4</c:v>
                </c:pt>
                <c:pt idx="162">
                  <c:v>3.99</c:v>
                </c:pt>
                <c:pt idx="163">
                  <c:v>3.94</c:v>
                </c:pt>
                <c:pt idx="164">
                  <c:v>3.91</c:v>
                </c:pt>
                <c:pt idx="165">
                  <c:v>3.95</c:v>
                </c:pt>
                <c:pt idx="166">
                  <c:v>3.91</c:v>
                </c:pt>
                <c:pt idx="167">
                  <c:v>3.89</c:v>
                </c:pt>
                <c:pt idx="168">
                  <c:v>3.88</c:v>
                </c:pt>
                <c:pt idx="169">
                  <c:v>3.98</c:v>
                </c:pt>
                <c:pt idx="170">
                  <c:v>3.87</c:v>
                </c:pt>
                <c:pt idx="171">
                  <c:v>3.87</c:v>
                </c:pt>
                <c:pt idx="172">
                  <c:v>3.87</c:v>
                </c:pt>
                <c:pt idx="173">
                  <c:v>3.95</c:v>
                </c:pt>
                <c:pt idx="174">
                  <c:v>3.9</c:v>
                </c:pt>
                <c:pt idx="175">
                  <c:v>3.88</c:v>
                </c:pt>
                <c:pt idx="176">
                  <c:v>3.92</c:v>
                </c:pt>
                <c:pt idx="177">
                  <c:v>4.08</c:v>
                </c:pt>
                <c:pt idx="178">
                  <c:v>3.99</c:v>
                </c:pt>
                <c:pt idx="179">
                  <c:v>3.98</c:v>
                </c:pt>
                <c:pt idx="180">
                  <c:v>3.88</c:v>
                </c:pt>
                <c:pt idx="181">
                  <c:v>3.9</c:v>
                </c:pt>
                <c:pt idx="182">
                  <c:v>3.88</c:v>
                </c:pt>
                <c:pt idx="183">
                  <c:v>3.84</c:v>
                </c:pt>
                <c:pt idx="184">
                  <c:v>3.83</c:v>
                </c:pt>
                <c:pt idx="185">
                  <c:v>3.79</c:v>
                </c:pt>
                <c:pt idx="186">
                  <c:v>3.78</c:v>
                </c:pt>
                <c:pt idx="187">
                  <c:v>3.75</c:v>
                </c:pt>
                <c:pt idx="188">
                  <c:v>3.67</c:v>
                </c:pt>
                <c:pt idx="189">
                  <c:v>3.71</c:v>
                </c:pt>
                <c:pt idx="190">
                  <c:v>3.66</c:v>
                </c:pt>
                <c:pt idx="191">
                  <c:v>3.66</c:v>
                </c:pt>
                <c:pt idx="192">
                  <c:v>3.62</c:v>
                </c:pt>
                <c:pt idx="193">
                  <c:v>3.56</c:v>
                </c:pt>
                <c:pt idx="194">
                  <c:v>3.53</c:v>
                </c:pt>
                <c:pt idx="195">
                  <c:v>3.49</c:v>
                </c:pt>
                <c:pt idx="196">
                  <c:v>3.55</c:v>
                </c:pt>
                <c:pt idx="197">
                  <c:v>3.59</c:v>
                </c:pt>
                <c:pt idx="198">
                  <c:v>3.62</c:v>
                </c:pt>
                <c:pt idx="199">
                  <c:v>3.66</c:v>
                </c:pt>
                <c:pt idx="200">
                  <c:v>3.59</c:v>
                </c:pt>
                <c:pt idx="201">
                  <c:v>3.55</c:v>
                </c:pt>
                <c:pt idx="202">
                  <c:v>3.55</c:v>
                </c:pt>
                <c:pt idx="203">
                  <c:v>3.49</c:v>
                </c:pt>
                <c:pt idx="204">
                  <c:v>3.4</c:v>
                </c:pt>
                <c:pt idx="205">
                  <c:v>3.36</c:v>
                </c:pt>
                <c:pt idx="206">
                  <c:v>3.39</c:v>
                </c:pt>
                <c:pt idx="207">
                  <c:v>3.37</c:v>
                </c:pt>
                <c:pt idx="208">
                  <c:v>3.41</c:v>
                </c:pt>
                <c:pt idx="209">
                  <c:v>3.39</c:v>
                </c:pt>
                <c:pt idx="210">
                  <c:v>3.4</c:v>
                </c:pt>
                <c:pt idx="211">
                  <c:v>3.34</c:v>
                </c:pt>
                <c:pt idx="212">
                  <c:v>3.31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53-487A-96B0-DB9C6CF04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367253278838167E-2"/>
                  <c:y val="-2.1791230400363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8-444B-9CB3-457FEB489B53}"/>
                </c:ext>
              </c:extLst>
            </c:dLbl>
            <c:dLbl>
              <c:idx val="33"/>
              <c:layout>
                <c:manualLayout>
                  <c:x val="-3.3508913531489085E-3"/>
                  <c:y val="-2.493085754497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88-444B-9CB3-457FEB489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Sheet1!$A$2:$A$35</c:f>
              <c:numCache>
                <c:formatCode>m/d/yyyy</c:formatCode>
                <c:ptCount val="34"/>
                <c:pt idx="0">
                  <c:v>43965</c:v>
                </c:pt>
                <c:pt idx="1">
                  <c:v>43972</c:v>
                </c:pt>
                <c:pt idx="2">
                  <c:v>43979</c:v>
                </c:pt>
                <c:pt idx="3">
                  <c:v>43986</c:v>
                </c:pt>
                <c:pt idx="4">
                  <c:v>43993</c:v>
                </c:pt>
                <c:pt idx="5">
                  <c:v>44000</c:v>
                </c:pt>
                <c:pt idx="6">
                  <c:v>44007</c:v>
                </c:pt>
                <c:pt idx="7">
                  <c:v>44014</c:v>
                </c:pt>
                <c:pt idx="8">
                  <c:v>44021</c:v>
                </c:pt>
                <c:pt idx="9">
                  <c:v>44028</c:v>
                </c:pt>
                <c:pt idx="10">
                  <c:v>44035</c:v>
                </c:pt>
                <c:pt idx="11">
                  <c:v>44042</c:v>
                </c:pt>
                <c:pt idx="12">
                  <c:v>44049</c:v>
                </c:pt>
                <c:pt idx="13">
                  <c:v>44056</c:v>
                </c:pt>
                <c:pt idx="14">
                  <c:v>44063</c:v>
                </c:pt>
                <c:pt idx="15">
                  <c:v>44070</c:v>
                </c:pt>
                <c:pt idx="16">
                  <c:v>44077</c:v>
                </c:pt>
                <c:pt idx="17">
                  <c:v>44084</c:v>
                </c:pt>
                <c:pt idx="18">
                  <c:v>44091</c:v>
                </c:pt>
                <c:pt idx="19">
                  <c:v>44098</c:v>
                </c:pt>
                <c:pt idx="20">
                  <c:v>44105</c:v>
                </c:pt>
                <c:pt idx="21">
                  <c:v>44112</c:v>
                </c:pt>
                <c:pt idx="22">
                  <c:v>44119</c:v>
                </c:pt>
                <c:pt idx="23">
                  <c:v>44126</c:v>
                </c:pt>
                <c:pt idx="24">
                  <c:v>44133</c:v>
                </c:pt>
                <c:pt idx="25">
                  <c:v>44140</c:v>
                </c:pt>
                <c:pt idx="26">
                  <c:v>44147</c:v>
                </c:pt>
                <c:pt idx="27">
                  <c:v>44154</c:v>
                </c:pt>
                <c:pt idx="28">
                  <c:v>44160</c:v>
                </c:pt>
                <c:pt idx="29">
                  <c:v>44168</c:v>
                </c:pt>
                <c:pt idx="30">
                  <c:v>44175</c:v>
                </c:pt>
                <c:pt idx="31">
                  <c:v>44182</c:v>
                </c:pt>
                <c:pt idx="32">
                  <c:v>44189</c:v>
                </c:pt>
                <c:pt idx="33">
                  <c:v>44196</c:v>
                </c:pt>
              </c:numCache>
            </c:numRef>
          </c:cat>
          <c:val>
            <c:numRef>
              <c:f>Sheet1!$B$2:$B$35</c:f>
              <c:numCache>
                <c:formatCode>0.00</c:formatCode>
                <c:ptCount val="34"/>
                <c:pt idx="0">
                  <c:v>3.28</c:v>
                </c:pt>
                <c:pt idx="1">
                  <c:v>3.24</c:v>
                </c:pt>
                <c:pt idx="2">
                  <c:v>3.15</c:v>
                </c:pt>
                <c:pt idx="3">
                  <c:v>3.18</c:v>
                </c:pt>
                <c:pt idx="4">
                  <c:v>3.21</c:v>
                </c:pt>
                <c:pt idx="5">
                  <c:v>3.13</c:v>
                </c:pt>
                <c:pt idx="6">
                  <c:v>3.13</c:v>
                </c:pt>
                <c:pt idx="7">
                  <c:v>3.07</c:v>
                </c:pt>
                <c:pt idx="8">
                  <c:v>3.03</c:v>
                </c:pt>
                <c:pt idx="9">
                  <c:v>2.98</c:v>
                </c:pt>
                <c:pt idx="10">
                  <c:v>3.01</c:v>
                </c:pt>
                <c:pt idx="11">
                  <c:v>2.99</c:v>
                </c:pt>
                <c:pt idx="12">
                  <c:v>2.88</c:v>
                </c:pt>
                <c:pt idx="13">
                  <c:v>2.96</c:v>
                </c:pt>
                <c:pt idx="14">
                  <c:v>2.99</c:v>
                </c:pt>
                <c:pt idx="15">
                  <c:v>2.91</c:v>
                </c:pt>
                <c:pt idx="16">
                  <c:v>2.93</c:v>
                </c:pt>
                <c:pt idx="17">
                  <c:v>2.86</c:v>
                </c:pt>
                <c:pt idx="18">
                  <c:v>2.87</c:v>
                </c:pt>
                <c:pt idx="19">
                  <c:v>2.9</c:v>
                </c:pt>
                <c:pt idx="20">
                  <c:v>2.88</c:v>
                </c:pt>
                <c:pt idx="21">
                  <c:v>2.87</c:v>
                </c:pt>
                <c:pt idx="22">
                  <c:v>2.81</c:v>
                </c:pt>
                <c:pt idx="23">
                  <c:v>2.8</c:v>
                </c:pt>
                <c:pt idx="24">
                  <c:v>2.81</c:v>
                </c:pt>
                <c:pt idx="25">
                  <c:v>2.78</c:v>
                </c:pt>
                <c:pt idx="26">
                  <c:v>2.84</c:v>
                </c:pt>
                <c:pt idx="27">
                  <c:v>2.72</c:v>
                </c:pt>
                <c:pt idx="28">
                  <c:v>2.72</c:v>
                </c:pt>
                <c:pt idx="29">
                  <c:v>2.71</c:v>
                </c:pt>
                <c:pt idx="30">
                  <c:v>2.71</c:v>
                </c:pt>
                <c:pt idx="31">
                  <c:v>2.67</c:v>
                </c:pt>
                <c:pt idx="32">
                  <c:v>2.66</c:v>
                </c:pt>
                <c:pt idx="33">
                  <c:v>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88-444B-9CB3-457FEB489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68153158002786"/>
                  <c:y val="2.7753207839828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8A-4978-9363-165CBD62C0C7}"/>
                </c:ext>
              </c:extLst>
            </c:dLbl>
            <c:dLbl>
              <c:idx val="9"/>
              <c:layout>
                <c:manualLayout>
                  <c:x val="-7.4092748339433055E-3"/>
                  <c:y val="-2.8709702854813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8A-4978-9363-165CBD62C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m/d/yyyy</c:formatCode>
                <c:ptCount val="10"/>
                <c:pt idx="0">
                  <c:v>45225</c:v>
                </c:pt>
                <c:pt idx="1">
                  <c:v>45232</c:v>
                </c:pt>
                <c:pt idx="2">
                  <c:v>45239</c:v>
                </c:pt>
                <c:pt idx="3">
                  <c:v>45246</c:v>
                </c:pt>
                <c:pt idx="4">
                  <c:v>45252</c:v>
                </c:pt>
                <c:pt idx="5">
                  <c:v>45260</c:v>
                </c:pt>
                <c:pt idx="6">
                  <c:v>45267</c:v>
                </c:pt>
                <c:pt idx="7">
                  <c:v>45274</c:v>
                </c:pt>
                <c:pt idx="8">
                  <c:v>45281</c:v>
                </c:pt>
                <c:pt idx="9">
                  <c:v>45288</c:v>
                </c:pt>
              </c:numCache>
            </c:numRef>
          </c:cat>
          <c:val>
            <c:numRef>
              <c:f>Sheet1!$B$2:$B$11</c:f>
              <c:numCache>
                <c:formatCode>0.00</c:formatCode>
                <c:ptCount val="10"/>
                <c:pt idx="0">
                  <c:v>7.79</c:v>
                </c:pt>
                <c:pt idx="1">
                  <c:v>7.76</c:v>
                </c:pt>
                <c:pt idx="2">
                  <c:v>7.5</c:v>
                </c:pt>
                <c:pt idx="3">
                  <c:v>7.44</c:v>
                </c:pt>
                <c:pt idx="4">
                  <c:v>7.29</c:v>
                </c:pt>
                <c:pt idx="5">
                  <c:v>7.22</c:v>
                </c:pt>
                <c:pt idx="6">
                  <c:v>7.03</c:v>
                </c:pt>
                <c:pt idx="7">
                  <c:v>6.95</c:v>
                </c:pt>
                <c:pt idx="8">
                  <c:v>6.67</c:v>
                </c:pt>
                <c:pt idx="9">
                  <c:v>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8A-4978-9363-165CBD62C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48752491275353E-2"/>
          <c:y val="4.7624997134407737E-2"/>
          <c:w val="0.83018372376018357"/>
          <c:h val="0.702557541092593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241309295125"/>
                  <c:y val="-4.5694011685171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4170124653851"/>
                      <c:h val="7.47757330368056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F8C-45AA-839B-9787F623D2F3}"/>
                </c:ext>
              </c:extLst>
            </c:dLbl>
            <c:dLbl>
              <c:idx val="1"/>
              <c:layout>
                <c:manualLayout>
                  <c:x val="-0.17238470253746635"/>
                  <c:y val="5.11569186462078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0492489445862"/>
                      <c:h val="0.10105469510636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8C-45AA-839B-9787F623D2F3}"/>
                </c:ext>
              </c:extLst>
            </c:dLbl>
            <c:dLbl>
              <c:idx val="20"/>
              <c:layout>
                <c:manualLayout>
                  <c:x val="0"/>
                  <c:y val="-2.9227241782494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348850459034"/>
                      <c:h val="9.5944882416913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8C-45AA-839B-9787F623D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Sheet1!$A$2:$A$22</c:f>
              <c:numCache>
                <c:formatCode>m/d/yyyy</c:formatCode>
                <c:ptCount val="21"/>
                <c:pt idx="0">
                  <c:v>29860</c:v>
                </c:pt>
                <c:pt idx="1">
                  <c:v>29952</c:v>
                </c:pt>
                <c:pt idx="2">
                  <c:v>30042</c:v>
                </c:pt>
                <c:pt idx="3">
                  <c:v>30133</c:v>
                </c:pt>
                <c:pt idx="4">
                  <c:v>30225</c:v>
                </c:pt>
                <c:pt idx="5">
                  <c:v>30317</c:v>
                </c:pt>
                <c:pt idx="6">
                  <c:v>30407</c:v>
                </c:pt>
                <c:pt idx="7">
                  <c:v>30498</c:v>
                </c:pt>
                <c:pt idx="8">
                  <c:v>30590</c:v>
                </c:pt>
                <c:pt idx="9">
                  <c:v>30682</c:v>
                </c:pt>
                <c:pt idx="10">
                  <c:v>30773</c:v>
                </c:pt>
                <c:pt idx="11">
                  <c:v>30864</c:v>
                </c:pt>
                <c:pt idx="12">
                  <c:v>30956</c:v>
                </c:pt>
                <c:pt idx="13">
                  <c:v>31048</c:v>
                </c:pt>
                <c:pt idx="14">
                  <c:v>31138</c:v>
                </c:pt>
                <c:pt idx="15">
                  <c:v>31229</c:v>
                </c:pt>
                <c:pt idx="16">
                  <c:v>31321</c:v>
                </c:pt>
                <c:pt idx="17">
                  <c:v>31413</c:v>
                </c:pt>
                <c:pt idx="18">
                  <c:v>31503</c:v>
                </c:pt>
                <c:pt idx="19">
                  <c:v>31594</c:v>
                </c:pt>
                <c:pt idx="20">
                  <c:v>31686</c:v>
                </c:pt>
              </c:numCache>
            </c:numRef>
          </c:cat>
          <c:val>
            <c:numRef>
              <c:f>Sheet1!$B$2:$B$22</c:f>
              <c:numCache>
                <c:formatCode>"$"#,##0_);[Red]\("$"#,##0\)</c:formatCode>
                <c:ptCount val="21"/>
                <c:pt idx="0">
                  <c:v>70400</c:v>
                </c:pt>
                <c:pt idx="1">
                  <c:v>66400</c:v>
                </c:pt>
                <c:pt idx="2">
                  <c:v>69600</c:v>
                </c:pt>
                <c:pt idx="3">
                  <c:v>69300</c:v>
                </c:pt>
                <c:pt idx="4">
                  <c:v>71600</c:v>
                </c:pt>
                <c:pt idx="5">
                  <c:v>73300</c:v>
                </c:pt>
                <c:pt idx="6">
                  <c:v>74900</c:v>
                </c:pt>
                <c:pt idx="7">
                  <c:v>77400</c:v>
                </c:pt>
                <c:pt idx="8">
                  <c:v>75900</c:v>
                </c:pt>
                <c:pt idx="9">
                  <c:v>78200</c:v>
                </c:pt>
                <c:pt idx="10">
                  <c:v>80700</c:v>
                </c:pt>
                <c:pt idx="11">
                  <c:v>81000</c:v>
                </c:pt>
                <c:pt idx="12">
                  <c:v>79900</c:v>
                </c:pt>
                <c:pt idx="13">
                  <c:v>82800</c:v>
                </c:pt>
                <c:pt idx="14">
                  <c:v>84300</c:v>
                </c:pt>
                <c:pt idx="15">
                  <c:v>83200</c:v>
                </c:pt>
                <c:pt idx="16">
                  <c:v>86800</c:v>
                </c:pt>
                <c:pt idx="17">
                  <c:v>88000</c:v>
                </c:pt>
                <c:pt idx="18">
                  <c:v>92100</c:v>
                </c:pt>
                <c:pt idx="19">
                  <c:v>93000</c:v>
                </c:pt>
                <c:pt idx="20">
                  <c:v>95000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8C-45AA-839B-9787F623D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300000"/>
        </c:scaling>
        <c:delete val="1"/>
        <c:axPos val="l"/>
        <c:numFmt formatCode="0" sourceLinked="0"/>
        <c:majorTickMark val="out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22712436548056E-2"/>
          <c:y val="4.6437614719945994E-2"/>
          <c:w val="0.82339043869192863"/>
          <c:h val="0.689021941844455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828160995250174"/>
                  <c:y val="-2.67460591054020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01933700364369"/>
                      <c:h val="6.64511435470265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0D5-4591-8587-3A4E6D568130}"/>
                </c:ext>
              </c:extLst>
            </c:dLbl>
            <c:dLbl>
              <c:idx val="1"/>
              <c:layout>
                <c:manualLayout>
                  <c:x val="-0.22144369853880808"/>
                  <c:y val="4.51221626686823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649707808426109"/>
                      <c:h val="9.66131899142417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D5-4591-8587-3A4E6D568130}"/>
                </c:ext>
              </c:extLst>
            </c:dLbl>
            <c:dLbl>
              <c:idx val="10"/>
              <c:layout>
                <c:manualLayout>
                  <c:x val="-2.1886783873191732E-3"/>
                  <c:y val="-6.9552840417566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94574912917619"/>
                      <c:h val="0.11557613257498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D5-4591-8587-3A4E6D568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m/d/yyyy</c:formatCode>
                <c:ptCount val="11"/>
                <c:pt idx="0">
                  <c:v>32964</c:v>
                </c:pt>
                <c:pt idx="1">
                  <c:v>33055</c:v>
                </c:pt>
                <c:pt idx="2">
                  <c:v>33147</c:v>
                </c:pt>
                <c:pt idx="3">
                  <c:v>33239</c:v>
                </c:pt>
                <c:pt idx="4">
                  <c:v>33329</c:v>
                </c:pt>
                <c:pt idx="5">
                  <c:v>33420</c:v>
                </c:pt>
                <c:pt idx="6">
                  <c:v>33512</c:v>
                </c:pt>
                <c:pt idx="7">
                  <c:v>33604</c:v>
                </c:pt>
                <c:pt idx="8">
                  <c:v>33695</c:v>
                </c:pt>
                <c:pt idx="9">
                  <c:v>33786</c:v>
                </c:pt>
                <c:pt idx="10">
                  <c:v>33878</c:v>
                </c:pt>
              </c:numCache>
            </c:numRef>
          </c:cat>
          <c:val>
            <c:numRef>
              <c:f>Sheet1!$B$2:$B$12</c:f>
              <c:numCache>
                <c:formatCode>"$"#,##0_);[Red]\("$"#,##0\)</c:formatCode>
                <c:ptCount val="11"/>
                <c:pt idx="0">
                  <c:v>126800</c:v>
                </c:pt>
                <c:pt idx="1">
                  <c:v>117000</c:v>
                </c:pt>
                <c:pt idx="2">
                  <c:v>121500</c:v>
                </c:pt>
                <c:pt idx="3">
                  <c:v>120000</c:v>
                </c:pt>
                <c:pt idx="4">
                  <c:v>119900</c:v>
                </c:pt>
                <c:pt idx="5">
                  <c:v>120000</c:v>
                </c:pt>
                <c:pt idx="6">
                  <c:v>120000</c:v>
                </c:pt>
                <c:pt idx="7">
                  <c:v>119500</c:v>
                </c:pt>
                <c:pt idx="8">
                  <c:v>120000</c:v>
                </c:pt>
                <c:pt idx="9">
                  <c:v>120000</c:v>
                </c:pt>
                <c:pt idx="10">
                  <c:v>126000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D5-4591-8587-3A4E6D56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300000"/>
        </c:scaling>
        <c:delete val="1"/>
        <c:axPos val="l"/>
        <c:numFmt formatCode="0" sourceLinked="0"/>
        <c:majorTickMark val="out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2846048271478E-2"/>
          <c:y val="4.5094681811506179E-2"/>
          <c:w val="0.87497305813463566"/>
          <c:h val="0.689639420148617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0683940263056"/>
                  <c:y val="-2.2673071859057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0786941219976"/>
                      <c:h val="7.778767947655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B87-44E2-A0B1-E9F2D622714B}"/>
                </c:ext>
              </c:extLst>
            </c:dLbl>
            <c:dLbl>
              <c:idx val="2"/>
              <c:layout>
                <c:manualLayout>
                  <c:x val="-0.25721836415291122"/>
                  <c:y val="2.7107290597540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01966095661353"/>
                      <c:h val="6.058344577195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87-44E2-A0B1-E9F2D622714B}"/>
                </c:ext>
              </c:extLst>
            </c:dLbl>
            <c:dLbl>
              <c:idx val="6"/>
              <c:layout>
                <c:manualLayout>
                  <c:x val="-8.1214949502253376E-3"/>
                  <c:y val="-5.7084314799234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56933480360597"/>
                      <c:h val="8.88670173948583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DAE-4165-9033-B12C3C3FF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2001 Q2</c:v>
                </c:pt>
                <c:pt idx="1">
                  <c:v>2001 Q3</c:v>
                </c:pt>
                <c:pt idx="2">
                  <c:v>2001 Q4</c:v>
                </c:pt>
                <c:pt idx="3">
                  <c:v>2002 Q1</c:v>
                </c:pt>
                <c:pt idx="4">
                  <c:v>2002 Q2</c:v>
                </c:pt>
                <c:pt idx="5">
                  <c:v>2002 Q3</c:v>
                </c:pt>
                <c:pt idx="6">
                  <c:v>2002 Q4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179000</c:v>
                </c:pt>
                <c:pt idx="1">
                  <c:v>172500</c:v>
                </c:pt>
                <c:pt idx="2">
                  <c:v>171100</c:v>
                </c:pt>
                <c:pt idx="3">
                  <c:v>188700</c:v>
                </c:pt>
                <c:pt idx="4">
                  <c:v>187200</c:v>
                </c:pt>
                <c:pt idx="5">
                  <c:v>178100</c:v>
                </c:pt>
                <c:pt idx="6">
                  <c:v>190100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87-44E2-A0B1-E9F2D6227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catAx>
        <c:axId val="204236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47743"/>
        <c:crosses val="autoZero"/>
        <c:auto val="1"/>
        <c:lblAlgn val="ctr"/>
        <c:lblOffset val="100"/>
        <c:noMultiLvlLbl val="1"/>
      </c:catAx>
      <c:valAx>
        <c:axId val="2042347743"/>
        <c:scaling>
          <c:orientation val="minMax"/>
          <c:max val="30000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18383962263526E-2"/>
          <c:y val="4.4904070714632954E-2"/>
          <c:w val="0.81316323207547292"/>
          <c:h val="0.705812792546132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583540379400553"/>
                  <c:y val="-3.3300527316309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01933700364369"/>
                      <c:h val="7.33912187851877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B0B-47EA-BE18-25ABB306141D}"/>
                </c:ext>
              </c:extLst>
            </c:dLbl>
            <c:dLbl>
              <c:idx val="5"/>
              <c:layout>
                <c:manualLayout>
                  <c:x val="-9.5890661742893249E-2"/>
                  <c:y val="3.4239695145077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04924047407502"/>
                      <c:h val="5.96101495176092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0B-47EA-BE18-25ABB306141D}"/>
                </c:ext>
              </c:extLst>
            </c:dLbl>
            <c:dLbl>
              <c:idx val="6"/>
              <c:layout>
                <c:manualLayout>
                  <c:x val="-3.6944739809410508E-2"/>
                  <c:y val="-6.93093660646196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91204234724111"/>
                      <c:h val="0.12017805274557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CB7-4B61-A7C9-DCD2252CE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2007 Q4</c:v>
                </c:pt>
                <c:pt idx="1">
                  <c:v>2008 Q1</c:v>
                </c:pt>
                <c:pt idx="2">
                  <c:v>2008 Q2</c:v>
                </c:pt>
                <c:pt idx="3">
                  <c:v>2008 Q3</c:v>
                </c:pt>
                <c:pt idx="4">
                  <c:v>2008 Q4</c:v>
                </c:pt>
                <c:pt idx="5">
                  <c:v>2009 Q1</c:v>
                </c:pt>
                <c:pt idx="6">
                  <c:v>2009 Q2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238400</c:v>
                </c:pt>
                <c:pt idx="1">
                  <c:v>233900</c:v>
                </c:pt>
                <c:pt idx="2">
                  <c:v>235300</c:v>
                </c:pt>
                <c:pt idx="3">
                  <c:v>226500</c:v>
                </c:pt>
                <c:pt idx="4">
                  <c:v>222500</c:v>
                </c:pt>
                <c:pt idx="5">
                  <c:v>208400</c:v>
                </c:pt>
                <c:pt idx="6">
                  <c:v>220900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0B-47EA-BE18-25ABB3061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catAx>
        <c:axId val="204236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47743"/>
        <c:crosses val="autoZero"/>
        <c:auto val="1"/>
        <c:lblAlgn val="ctr"/>
        <c:lblOffset val="100"/>
        <c:noMultiLvlLbl val="1"/>
      </c:catAx>
      <c:valAx>
        <c:axId val="204234774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7333087154549E-2"/>
          <c:y val="8.776998894655054E-2"/>
          <c:w val="0.8591408359942363"/>
          <c:h val="0.666527331811619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877337793513912"/>
                  <c:y val="-3.16827541651066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0639340820065"/>
                      <c:h val="8.15928745232857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800-47FB-9826-D946C50C9361}"/>
                </c:ext>
              </c:extLst>
            </c:dLbl>
            <c:dLbl>
              <c:idx val="1"/>
              <c:layout>
                <c:manualLayout>
                  <c:x val="-0.25437872435939207"/>
                  <c:y val="4.096805584864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55637856506724"/>
                      <c:h val="5.4362821611644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00-47FB-9826-D946C50C936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9793716648203259"/>
                      <c:h val="5.9907155643480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800-47FB-9826-D946C50C9361}"/>
                </c:ext>
              </c:extLst>
            </c:dLbl>
            <c:dLbl>
              <c:idx val="6"/>
              <c:layout>
                <c:manualLayout>
                  <c:x val="-8.7538284423398574E-4"/>
                  <c:y val="-3.2995802345040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38453852336163"/>
                      <c:h val="0.1121308793078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040-4FB5-8582-4827C759C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329000</c:v>
                </c:pt>
                <c:pt idx="1">
                  <c:v>317100</c:v>
                </c:pt>
                <c:pt idx="2">
                  <c:v>327900</c:v>
                </c:pt>
                <c:pt idx="3">
                  <c:v>338600</c:v>
                </c:pt>
                <c:pt idx="4">
                  <c:v>355000</c:v>
                </c:pt>
                <c:pt idx="5">
                  <c:v>367800</c:v>
                </c:pt>
                <c:pt idx="6">
                  <c:v>395200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0-47FB-9826-D946C50C9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catAx>
        <c:axId val="204236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47743"/>
        <c:crosses val="autoZero"/>
        <c:auto val="1"/>
        <c:lblAlgn val="ctr"/>
        <c:lblOffset val="100"/>
        <c:noMultiLvlLbl val="1"/>
      </c:catAx>
      <c:valAx>
        <c:axId val="2042347743"/>
        <c:scaling>
          <c:orientation val="minMax"/>
          <c:max val="400000"/>
        </c:scaling>
        <c:delete val="1"/>
        <c:axPos val="l"/>
        <c:numFmt formatCode="0" sourceLinked="0"/>
        <c:majorTickMark val="out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61738299882979E-2"/>
          <c:y val="9.0005451437714684E-2"/>
          <c:w val="0.89361653599269231"/>
          <c:h val="0.817063077758173"/>
        </c:manualLayout>
      </c:layout>
      <c:lineChart>
        <c:grouping val="standard"/>
        <c:varyColors val="0"/>
        <c:ser>
          <c:idx val="8"/>
          <c:order val="0"/>
          <c:tx>
            <c:strRef>
              <c:f>Sheet1!$J$1</c:f>
              <c:strCache>
                <c:ptCount val="1"/>
                <c:pt idx="0">
                  <c:v>2025</c:v>
                </c:pt>
              </c:strCache>
            </c:strRef>
          </c:tx>
          <c:spPr>
            <a:ln w="571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Sheet1!$J$2:$J$13</c:f>
              <c:numCache>
                <c:formatCode>#,##0</c:formatCode>
                <c:ptCount val="12"/>
                <c:pt idx="0">
                  <c:v>829376</c:v>
                </c:pt>
                <c:pt idx="1">
                  <c:v>847825</c:v>
                </c:pt>
                <c:pt idx="2">
                  <c:v>892561</c:v>
                </c:pt>
                <c:pt idx="3">
                  <c:v>959251</c:v>
                </c:pt>
                <c:pt idx="4">
                  <c:v>1036101</c:v>
                </c:pt>
                <c:pt idx="5">
                  <c:v>1082520</c:v>
                </c:pt>
                <c:pt idx="6">
                  <c:v>1102787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4DB-41CA-B08C-67D115FDD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9593167"/>
        <c:axId val="1749593583"/>
      </c:lineChart>
      <c:catAx>
        <c:axId val="174959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93583"/>
        <c:crosses val="autoZero"/>
        <c:auto val="1"/>
        <c:lblAlgn val="ctr"/>
        <c:lblOffset val="100"/>
        <c:noMultiLvlLbl val="0"/>
      </c:catAx>
      <c:valAx>
        <c:axId val="1749593583"/>
        <c:scaling>
          <c:orientation val="minMax"/>
          <c:max val="140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9316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7333087154549E-2"/>
          <c:y val="4.7441786080390257E-2"/>
          <c:w val="0.80866831067032563"/>
          <c:h val="0.7068555346777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540755327611776"/>
                  <c:y val="-2.6579951889060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32551934817442"/>
                      <c:h val="0.13748250977100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7CC-454D-82D1-134FF278B1B2}"/>
                </c:ext>
              </c:extLst>
            </c:dLbl>
            <c:dLbl>
              <c:idx val="1"/>
              <c:layout>
                <c:manualLayout>
                  <c:x val="-0.29458002065271316"/>
                  <c:y val="4.307785306158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156183659451465"/>
                      <c:h val="9.715430690484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CC-454D-82D1-134FF278B1B2}"/>
                </c:ext>
              </c:extLst>
            </c:dLbl>
            <c:dLbl>
              <c:idx val="6"/>
              <c:layout>
                <c:manualLayout>
                  <c:x val="-1.7534935077752365E-2"/>
                  <c:y val="-4.857715345242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65649994138018"/>
                      <c:h val="0.13748250977100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322-4418-A3A6-927B7FB73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2023 Q3</c:v>
                </c:pt>
                <c:pt idx="1">
                  <c:v>2023 Q4</c:v>
                </c:pt>
                <c:pt idx="2">
                  <c:v>2024 Q1</c:v>
                </c:pt>
                <c:pt idx="3">
                  <c:v>2024 Q2</c:v>
                </c:pt>
                <c:pt idx="4">
                  <c:v>2024 Q3</c:v>
                </c:pt>
                <c:pt idx="5">
                  <c:v>2024 Q4</c:v>
                </c:pt>
                <c:pt idx="6">
                  <c:v>2025 Q1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435400</c:v>
                </c:pt>
                <c:pt idx="1">
                  <c:v>423200</c:v>
                </c:pt>
                <c:pt idx="2">
                  <c:v>426800</c:v>
                </c:pt>
                <c:pt idx="3">
                  <c:v>414500</c:v>
                </c:pt>
                <c:pt idx="4">
                  <c:v>415300</c:v>
                </c:pt>
                <c:pt idx="5">
                  <c:v>419300</c:v>
                </c:pt>
                <c:pt idx="6">
                  <c:v>423100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CC-454D-82D1-134FF278B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catAx>
        <c:axId val="204236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47743"/>
        <c:crosses val="autoZero"/>
        <c:auto val="1"/>
        <c:lblAlgn val="ctr"/>
        <c:lblOffset val="100"/>
        <c:noMultiLvlLbl val="1"/>
      </c:catAx>
      <c:valAx>
        <c:axId val="2042347743"/>
        <c:scaling>
          <c:orientation val="minMax"/>
          <c:max val="450000"/>
        </c:scaling>
        <c:delete val="1"/>
        <c:axPos val="l"/>
        <c:numFmt formatCode="0" sourceLinked="0"/>
        <c:majorTickMark val="out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83630157295669E-3"/>
          <c:y val="8.1553259766105016E-2"/>
          <c:w val="0.99667163698427041"/>
          <c:h val="0.91103280752788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005979060813452E-2"/>
                  <c:y val="-0.11007490604761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4141995967943"/>
                      <c:h val="0.21868596137698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F9D-462E-9B16-09FA382F278B}"/>
                </c:ext>
              </c:extLst>
            </c:dLbl>
            <c:dLbl>
              <c:idx val="1"/>
              <c:layout>
                <c:manualLayout>
                  <c:x val="-0.18129786689117394"/>
                  <c:y val="9.4708616956949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04901556282068"/>
                      <c:h val="0.142713046712592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9D-462E-9B16-09FA382F278B}"/>
                </c:ext>
              </c:extLst>
            </c:dLbl>
            <c:dLbl>
              <c:idx val="20"/>
              <c:layout>
                <c:manualLayout>
                  <c:x val="-6.3714413914993393E-3"/>
                  <c:y val="-4.4375679853079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348850459034"/>
                      <c:h val="9.5944882416913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C34-45AF-A3CC-D0C6D3E13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Sheet1!$A$2:$A$22</c:f>
              <c:numCache>
                <c:formatCode>m/d/yyyy</c:formatCode>
                <c:ptCount val="21"/>
                <c:pt idx="0">
                  <c:v>29860</c:v>
                </c:pt>
                <c:pt idx="1">
                  <c:v>29952</c:v>
                </c:pt>
                <c:pt idx="2">
                  <c:v>30042</c:v>
                </c:pt>
                <c:pt idx="3">
                  <c:v>30133</c:v>
                </c:pt>
                <c:pt idx="4">
                  <c:v>30225</c:v>
                </c:pt>
                <c:pt idx="5">
                  <c:v>30317</c:v>
                </c:pt>
                <c:pt idx="6">
                  <c:v>30407</c:v>
                </c:pt>
                <c:pt idx="7">
                  <c:v>30498</c:v>
                </c:pt>
                <c:pt idx="8">
                  <c:v>30590</c:v>
                </c:pt>
                <c:pt idx="9">
                  <c:v>30682</c:v>
                </c:pt>
                <c:pt idx="10">
                  <c:v>30773</c:v>
                </c:pt>
                <c:pt idx="11">
                  <c:v>30864</c:v>
                </c:pt>
                <c:pt idx="12">
                  <c:v>30956</c:v>
                </c:pt>
                <c:pt idx="13">
                  <c:v>31048</c:v>
                </c:pt>
                <c:pt idx="14">
                  <c:v>31138</c:v>
                </c:pt>
                <c:pt idx="15">
                  <c:v>31229</c:v>
                </c:pt>
                <c:pt idx="16">
                  <c:v>31321</c:v>
                </c:pt>
                <c:pt idx="17">
                  <c:v>31413</c:v>
                </c:pt>
                <c:pt idx="18">
                  <c:v>31503</c:v>
                </c:pt>
                <c:pt idx="19">
                  <c:v>31594</c:v>
                </c:pt>
                <c:pt idx="20">
                  <c:v>31686</c:v>
                </c:pt>
              </c:numCache>
            </c:numRef>
          </c:cat>
          <c:val>
            <c:numRef>
              <c:f>Sheet1!$B$2:$B$22</c:f>
              <c:numCache>
                <c:formatCode>"$"#,##0_);[Red]\("$"#,##0\)</c:formatCode>
                <c:ptCount val="21"/>
                <c:pt idx="0">
                  <c:v>70400</c:v>
                </c:pt>
                <c:pt idx="1">
                  <c:v>66400</c:v>
                </c:pt>
                <c:pt idx="2">
                  <c:v>69600</c:v>
                </c:pt>
                <c:pt idx="3">
                  <c:v>69300</c:v>
                </c:pt>
                <c:pt idx="4">
                  <c:v>71600</c:v>
                </c:pt>
                <c:pt idx="5">
                  <c:v>73300</c:v>
                </c:pt>
                <c:pt idx="6">
                  <c:v>74900</c:v>
                </c:pt>
                <c:pt idx="7">
                  <c:v>77400</c:v>
                </c:pt>
                <c:pt idx="8">
                  <c:v>75900</c:v>
                </c:pt>
                <c:pt idx="9">
                  <c:v>78200</c:v>
                </c:pt>
                <c:pt idx="10">
                  <c:v>80700</c:v>
                </c:pt>
                <c:pt idx="11">
                  <c:v>81000</c:v>
                </c:pt>
                <c:pt idx="12">
                  <c:v>79900</c:v>
                </c:pt>
                <c:pt idx="13">
                  <c:v>82800</c:v>
                </c:pt>
                <c:pt idx="14">
                  <c:v>84300</c:v>
                </c:pt>
                <c:pt idx="15">
                  <c:v>83200</c:v>
                </c:pt>
                <c:pt idx="16">
                  <c:v>86800</c:v>
                </c:pt>
                <c:pt idx="17">
                  <c:v>88000</c:v>
                </c:pt>
                <c:pt idx="18">
                  <c:v>92100</c:v>
                </c:pt>
                <c:pt idx="19">
                  <c:v>93000</c:v>
                </c:pt>
                <c:pt idx="20">
                  <c:v>95000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BE-4D1E-8143-EFBE5E7A2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18383962263526E-2"/>
          <c:y val="8.7383991027659508E-2"/>
          <c:w val="0.81316323207547292"/>
          <c:h val="0.777568022838684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057126311418242"/>
                  <c:y val="-5.2199893537900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01933700364369"/>
                      <c:h val="6.64511435470265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24-4278-AD2C-B03B43B82822}"/>
                </c:ext>
              </c:extLst>
            </c:dLbl>
            <c:dLbl>
              <c:idx val="1"/>
              <c:layout>
                <c:manualLayout>
                  <c:x val="-0.22144369853880808"/>
                  <c:y val="9.4211554624798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649707808426109"/>
                      <c:h val="0.19479197382647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24-4278-AD2C-B03B43B82822}"/>
                </c:ext>
              </c:extLst>
            </c:dLbl>
            <c:dLbl>
              <c:idx val="10"/>
              <c:layout>
                <c:manualLayout>
                  <c:x val="-2.1886783873191732E-3"/>
                  <c:y val="-6.9552840417566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94574912917619"/>
                      <c:h val="0.11557613257498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D24-4278-AD2C-B03B43B82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m/d/yyyy</c:formatCode>
                <c:ptCount val="11"/>
                <c:pt idx="0">
                  <c:v>32964</c:v>
                </c:pt>
                <c:pt idx="1">
                  <c:v>33055</c:v>
                </c:pt>
                <c:pt idx="2">
                  <c:v>33147</c:v>
                </c:pt>
                <c:pt idx="3">
                  <c:v>33239</c:v>
                </c:pt>
                <c:pt idx="4">
                  <c:v>33329</c:v>
                </c:pt>
                <c:pt idx="5">
                  <c:v>33420</c:v>
                </c:pt>
                <c:pt idx="6">
                  <c:v>33512</c:v>
                </c:pt>
                <c:pt idx="7">
                  <c:v>33604</c:v>
                </c:pt>
                <c:pt idx="8">
                  <c:v>33695</c:v>
                </c:pt>
                <c:pt idx="9">
                  <c:v>33786</c:v>
                </c:pt>
                <c:pt idx="10">
                  <c:v>33878</c:v>
                </c:pt>
              </c:numCache>
            </c:numRef>
          </c:cat>
          <c:val>
            <c:numRef>
              <c:f>Sheet1!$B$2:$B$12</c:f>
              <c:numCache>
                <c:formatCode>"$"#,##0_);[Red]\("$"#,##0\)</c:formatCode>
                <c:ptCount val="11"/>
                <c:pt idx="0">
                  <c:v>126800</c:v>
                </c:pt>
                <c:pt idx="1">
                  <c:v>117000</c:v>
                </c:pt>
                <c:pt idx="2">
                  <c:v>121500</c:v>
                </c:pt>
                <c:pt idx="3">
                  <c:v>120000</c:v>
                </c:pt>
                <c:pt idx="4">
                  <c:v>119900</c:v>
                </c:pt>
                <c:pt idx="5">
                  <c:v>120000</c:v>
                </c:pt>
                <c:pt idx="6">
                  <c:v>120000</c:v>
                </c:pt>
                <c:pt idx="7">
                  <c:v>119500</c:v>
                </c:pt>
                <c:pt idx="8">
                  <c:v>120000</c:v>
                </c:pt>
                <c:pt idx="9">
                  <c:v>120000</c:v>
                </c:pt>
                <c:pt idx="10">
                  <c:v>126000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24-4278-AD2C-B03B43B82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18383962263526E-2"/>
          <c:y val="8.4856075713243564E-2"/>
          <c:w val="0.81316323207547292"/>
          <c:h val="0.76086015026267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0683940263056"/>
                  <c:y val="-2.2673071859057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0786941219976"/>
                      <c:h val="7.778767947655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C9-4195-A8DE-BCE678B1F3A4}"/>
                </c:ext>
              </c:extLst>
            </c:dLbl>
            <c:dLbl>
              <c:idx val="2"/>
              <c:layout>
                <c:manualLayout>
                  <c:x val="-0.25721852612939616"/>
                  <c:y val="9.7395986913237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01933700364369"/>
                      <c:h val="0.20116083840335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C9-4195-A8DE-BCE678B1F3A4}"/>
                </c:ext>
              </c:extLst>
            </c:dLbl>
            <c:dLbl>
              <c:idx val="8"/>
              <c:layout>
                <c:manualLayout>
                  <c:x val="-1.312605195988017E-2"/>
                  <c:y val="-4.892681962353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36708944559502"/>
                      <c:h val="9.29030607159275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3C9-4195-A8DE-BCE678B1F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m/d/yyyy</c:formatCode>
                <c:ptCount val="9"/>
                <c:pt idx="0">
                  <c:v>36982</c:v>
                </c:pt>
                <c:pt idx="1">
                  <c:v>37073</c:v>
                </c:pt>
                <c:pt idx="2">
                  <c:v>37165</c:v>
                </c:pt>
                <c:pt idx="3">
                  <c:v>37257</c:v>
                </c:pt>
                <c:pt idx="4">
                  <c:v>37347</c:v>
                </c:pt>
                <c:pt idx="5">
                  <c:v>37438</c:v>
                </c:pt>
                <c:pt idx="6">
                  <c:v>37530</c:v>
                </c:pt>
                <c:pt idx="7">
                  <c:v>37622</c:v>
                </c:pt>
                <c:pt idx="8">
                  <c:v>37712</c:v>
                </c:pt>
              </c:numCache>
            </c:numRef>
          </c:cat>
          <c:val>
            <c:numRef>
              <c:f>Sheet1!$B$2:$B$10</c:f>
              <c:numCache>
                <c:formatCode>"$"#,##0_);[Red]\("$"#,##0\)</c:formatCode>
                <c:ptCount val="9"/>
                <c:pt idx="0">
                  <c:v>179000</c:v>
                </c:pt>
                <c:pt idx="1">
                  <c:v>172500</c:v>
                </c:pt>
                <c:pt idx="2">
                  <c:v>171100</c:v>
                </c:pt>
                <c:pt idx="3">
                  <c:v>188700</c:v>
                </c:pt>
                <c:pt idx="4">
                  <c:v>187200</c:v>
                </c:pt>
                <c:pt idx="5">
                  <c:v>178100</c:v>
                </c:pt>
                <c:pt idx="6">
                  <c:v>190100</c:v>
                </c:pt>
                <c:pt idx="7">
                  <c:v>186000</c:v>
                </c:pt>
                <c:pt idx="8">
                  <c:v>191800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C9-4195-A8DE-BCE678B1F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18383962263526E-2"/>
          <c:y val="8.916177085361067E-2"/>
          <c:w val="0.81316323207547292"/>
          <c:h val="0.805465227228485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034992105912508"/>
                  <c:y val="-7.0181890316476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01933700364369"/>
                      <c:h val="7.33912187851877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2C-453D-B1D3-3A4B23E4F558}"/>
                </c:ext>
              </c:extLst>
            </c:dLbl>
            <c:dLbl>
              <c:idx val="5"/>
              <c:layout>
                <c:manualLayout>
                  <c:x val="-0.25721886048295367"/>
                  <c:y val="8.0341281261128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04901556282068"/>
                      <c:h val="0.114932058700623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2C-453D-B1D3-3A4B23E4F558}"/>
                </c:ext>
              </c:extLst>
            </c:dLbl>
            <c:dLbl>
              <c:idx val="20"/>
              <c:layout>
                <c:manualLayout>
                  <c:x val="-1.9353052614544591E-2"/>
                  <c:y val="-7.2178106021301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26287144172586"/>
                      <c:h val="0.11557613257498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72C-453D-B1D3-3A4B23E4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Sheet1!$A$2:$A$22</c:f>
              <c:numCache>
                <c:formatCode>m/d/yyyy</c:formatCode>
                <c:ptCount val="21"/>
                <c:pt idx="0">
                  <c:v>39356</c:v>
                </c:pt>
                <c:pt idx="1">
                  <c:v>39448</c:v>
                </c:pt>
                <c:pt idx="2">
                  <c:v>39539</c:v>
                </c:pt>
                <c:pt idx="3">
                  <c:v>39630</c:v>
                </c:pt>
                <c:pt idx="4">
                  <c:v>39722</c:v>
                </c:pt>
                <c:pt idx="5">
                  <c:v>39814</c:v>
                </c:pt>
                <c:pt idx="6">
                  <c:v>39904</c:v>
                </c:pt>
                <c:pt idx="7">
                  <c:v>39995</c:v>
                </c:pt>
                <c:pt idx="8">
                  <c:v>40087</c:v>
                </c:pt>
                <c:pt idx="9">
                  <c:v>40179</c:v>
                </c:pt>
                <c:pt idx="10">
                  <c:v>40269</c:v>
                </c:pt>
                <c:pt idx="11">
                  <c:v>40360</c:v>
                </c:pt>
                <c:pt idx="12">
                  <c:v>40452</c:v>
                </c:pt>
                <c:pt idx="13">
                  <c:v>40544</c:v>
                </c:pt>
                <c:pt idx="14">
                  <c:v>40634</c:v>
                </c:pt>
                <c:pt idx="15">
                  <c:v>40725</c:v>
                </c:pt>
                <c:pt idx="16">
                  <c:v>40817</c:v>
                </c:pt>
                <c:pt idx="17">
                  <c:v>40909</c:v>
                </c:pt>
                <c:pt idx="18">
                  <c:v>41000</c:v>
                </c:pt>
                <c:pt idx="19">
                  <c:v>41091</c:v>
                </c:pt>
                <c:pt idx="20">
                  <c:v>41183</c:v>
                </c:pt>
              </c:numCache>
            </c:numRef>
          </c:cat>
          <c:val>
            <c:numRef>
              <c:f>Sheet1!$B$2:$B$22</c:f>
              <c:numCache>
                <c:formatCode>"$"#,##0_);[Red]\("$"#,##0\)</c:formatCode>
                <c:ptCount val="21"/>
                <c:pt idx="0">
                  <c:v>238400</c:v>
                </c:pt>
                <c:pt idx="1">
                  <c:v>233900</c:v>
                </c:pt>
                <c:pt idx="2">
                  <c:v>235300</c:v>
                </c:pt>
                <c:pt idx="3">
                  <c:v>226500</c:v>
                </c:pt>
                <c:pt idx="4">
                  <c:v>222500</c:v>
                </c:pt>
                <c:pt idx="5">
                  <c:v>208400</c:v>
                </c:pt>
                <c:pt idx="6">
                  <c:v>220900</c:v>
                </c:pt>
                <c:pt idx="7">
                  <c:v>214300</c:v>
                </c:pt>
                <c:pt idx="8">
                  <c:v>219000</c:v>
                </c:pt>
                <c:pt idx="9">
                  <c:v>222900</c:v>
                </c:pt>
                <c:pt idx="10">
                  <c:v>219500</c:v>
                </c:pt>
                <c:pt idx="11">
                  <c:v>224100</c:v>
                </c:pt>
                <c:pt idx="12">
                  <c:v>224300</c:v>
                </c:pt>
                <c:pt idx="13">
                  <c:v>226900</c:v>
                </c:pt>
                <c:pt idx="14">
                  <c:v>228100</c:v>
                </c:pt>
                <c:pt idx="15">
                  <c:v>223500</c:v>
                </c:pt>
                <c:pt idx="16">
                  <c:v>221100</c:v>
                </c:pt>
                <c:pt idx="17">
                  <c:v>238400</c:v>
                </c:pt>
                <c:pt idx="18">
                  <c:v>238700</c:v>
                </c:pt>
                <c:pt idx="19">
                  <c:v>248800</c:v>
                </c:pt>
                <c:pt idx="20">
                  <c:v>251700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2C-453D-B1D3-3A4B23E4F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18383962263526E-2"/>
          <c:y val="9.8768679087340647E-2"/>
          <c:w val="0.81316323207547292"/>
          <c:h val="0.90123132091265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160608737460906"/>
                  <c:y val="-5.36798393273537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06385484240911"/>
                      <c:h val="0.154916837061677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AD-4650-BA28-2DDCB7D80407}"/>
                </c:ext>
              </c:extLst>
            </c:dLbl>
            <c:dLbl>
              <c:idx val="1"/>
              <c:layout>
                <c:manualLayout>
                  <c:x val="-0.23598740958243922"/>
                  <c:y val="5.74660293503119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55643520261489"/>
                      <c:h val="0.16068256252225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AD-4650-BA28-2DDCB7D80407}"/>
                </c:ext>
              </c:extLst>
            </c:dLbl>
            <c:dLbl>
              <c:idx val="3"/>
              <c:layout>
                <c:manualLayout>
                  <c:x val="-4.5736223128840389E-2"/>
                  <c:y val="-5.3671987060151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20068168003299"/>
                      <c:h val="9.29030607159275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9AD-4650-BA28-2DDCB7D80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m/d/yyyy</c:formatCode>
                <c:ptCount val="4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</c:numCache>
            </c:num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329000</c:v>
                </c:pt>
                <c:pt idx="1">
                  <c:v>317100</c:v>
                </c:pt>
                <c:pt idx="2">
                  <c:v>327900</c:v>
                </c:pt>
                <c:pt idx="3">
                  <c:v>338600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AD-4650-BA28-2DDCB7D80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859499285486441E-2"/>
                  <c:y val="-6.787370501111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8256907911669"/>
                      <c:h val="7.0650368930513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760-4915-89FF-3889CFCAA6F7}"/>
                </c:ext>
              </c:extLst>
            </c:dLbl>
            <c:dLbl>
              <c:idx val="25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60-4915-89FF-3889CFCAA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Sheet1!$A$2:$A$255</c:f>
              <c:numCache>
                <c:formatCode>m/d/yyyy</c:formatCode>
                <c:ptCount val="254"/>
                <c:pt idx="0">
                  <c:v>30001</c:v>
                </c:pt>
                <c:pt idx="1">
                  <c:v>30008</c:v>
                </c:pt>
                <c:pt idx="2">
                  <c:v>30015</c:v>
                </c:pt>
                <c:pt idx="3">
                  <c:v>30022</c:v>
                </c:pt>
                <c:pt idx="4">
                  <c:v>30029</c:v>
                </c:pt>
                <c:pt idx="5">
                  <c:v>30036</c:v>
                </c:pt>
                <c:pt idx="6">
                  <c:v>30043</c:v>
                </c:pt>
                <c:pt idx="7">
                  <c:v>30050</c:v>
                </c:pt>
                <c:pt idx="8">
                  <c:v>30057</c:v>
                </c:pt>
                <c:pt idx="9">
                  <c:v>30064</c:v>
                </c:pt>
                <c:pt idx="10">
                  <c:v>30071</c:v>
                </c:pt>
                <c:pt idx="11">
                  <c:v>30078</c:v>
                </c:pt>
                <c:pt idx="12">
                  <c:v>30085</c:v>
                </c:pt>
                <c:pt idx="13">
                  <c:v>30092</c:v>
                </c:pt>
                <c:pt idx="14">
                  <c:v>30099</c:v>
                </c:pt>
                <c:pt idx="15">
                  <c:v>30106</c:v>
                </c:pt>
                <c:pt idx="16">
                  <c:v>30113</c:v>
                </c:pt>
                <c:pt idx="17">
                  <c:v>30120</c:v>
                </c:pt>
                <c:pt idx="18">
                  <c:v>30127</c:v>
                </c:pt>
                <c:pt idx="19">
                  <c:v>30134</c:v>
                </c:pt>
                <c:pt idx="20">
                  <c:v>30141</c:v>
                </c:pt>
                <c:pt idx="21">
                  <c:v>30148</c:v>
                </c:pt>
                <c:pt idx="22">
                  <c:v>30155</c:v>
                </c:pt>
                <c:pt idx="23">
                  <c:v>30162</c:v>
                </c:pt>
                <c:pt idx="24">
                  <c:v>30169</c:v>
                </c:pt>
                <c:pt idx="25">
                  <c:v>30176</c:v>
                </c:pt>
                <c:pt idx="26">
                  <c:v>30183</c:v>
                </c:pt>
                <c:pt idx="27">
                  <c:v>30190</c:v>
                </c:pt>
                <c:pt idx="28">
                  <c:v>30197</c:v>
                </c:pt>
                <c:pt idx="29">
                  <c:v>30204</c:v>
                </c:pt>
                <c:pt idx="30">
                  <c:v>30211</c:v>
                </c:pt>
                <c:pt idx="31">
                  <c:v>30218</c:v>
                </c:pt>
                <c:pt idx="32">
                  <c:v>30225</c:v>
                </c:pt>
                <c:pt idx="33">
                  <c:v>30232</c:v>
                </c:pt>
                <c:pt idx="34">
                  <c:v>30239</c:v>
                </c:pt>
                <c:pt idx="35">
                  <c:v>30246</c:v>
                </c:pt>
                <c:pt idx="36">
                  <c:v>30253</c:v>
                </c:pt>
                <c:pt idx="37">
                  <c:v>30260</c:v>
                </c:pt>
                <c:pt idx="38">
                  <c:v>30267</c:v>
                </c:pt>
                <c:pt idx="39">
                  <c:v>30274</c:v>
                </c:pt>
                <c:pt idx="40">
                  <c:v>30281</c:v>
                </c:pt>
                <c:pt idx="41">
                  <c:v>30288</c:v>
                </c:pt>
                <c:pt idx="42">
                  <c:v>30295</c:v>
                </c:pt>
                <c:pt idx="43">
                  <c:v>30302</c:v>
                </c:pt>
                <c:pt idx="44">
                  <c:v>30309</c:v>
                </c:pt>
                <c:pt idx="45">
                  <c:v>30316</c:v>
                </c:pt>
                <c:pt idx="46">
                  <c:v>30323</c:v>
                </c:pt>
                <c:pt idx="47">
                  <c:v>30330</c:v>
                </c:pt>
                <c:pt idx="48">
                  <c:v>30337</c:v>
                </c:pt>
                <c:pt idx="49">
                  <c:v>30344</c:v>
                </c:pt>
                <c:pt idx="50">
                  <c:v>30351</c:v>
                </c:pt>
                <c:pt idx="51">
                  <c:v>30358</c:v>
                </c:pt>
                <c:pt idx="52">
                  <c:v>30365</c:v>
                </c:pt>
                <c:pt idx="53">
                  <c:v>30372</c:v>
                </c:pt>
                <c:pt idx="54">
                  <c:v>30379</c:v>
                </c:pt>
                <c:pt idx="55">
                  <c:v>30386</c:v>
                </c:pt>
                <c:pt idx="56">
                  <c:v>30393</c:v>
                </c:pt>
                <c:pt idx="57">
                  <c:v>30400</c:v>
                </c:pt>
                <c:pt idx="58">
                  <c:v>30407</c:v>
                </c:pt>
                <c:pt idx="59">
                  <c:v>30414</c:v>
                </c:pt>
                <c:pt idx="60">
                  <c:v>30421</c:v>
                </c:pt>
                <c:pt idx="61">
                  <c:v>30428</c:v>
                </c:pt>
                <c:pt idx="62">
                  <c:v>30435</c:v>
                </c:pt>
                <c:pt idx="63">
                  <c:v>30442</c:v>
                </c:pt>
                <c:pt idx="64">
                  <c:v>30449</c:v>
                </c:pt>
                <c:pt idx="65">
                  <c:v>30456</c:v>
                </c:pt>
                <c:pt idx="66">
                  <c:v>30463</c:v>
                </c:pt>
                <c:pt idx="67">
                  <c:v>30470</c:v>
                </c:pt>
                <c:pt idx="68">
                  <c:v>30477</c:v>
                </c:pt>
                <c:pt idx="69">
                  <c:v>30484</c:v>
                </c:pt>
                <c:pt idx="70">
                  <c:v>30491</c:v>
                </c:pt>
                <c:pt idx="71">
                  <c:v>30498</c:v>
                </c:pt>
                <c:pt idx="72">
                  <c:v>30505</c:v>
                </c:pt>
                <c:pt idx="73">
                  <c:v>30512</c:v>
                </c:pt>
                <c:pt idx="74">
                  <c:v>30519</c:v>
                </c:pt>
                <c:pt idx="75">
                  <c:v>30526</c:v>
                </c:pt>
                <c:pt idx="76">
                  <c:v>30533</c:v>
                </c:pt>
                <c:pt idx="77">
                  <c:v>30540</c:v>
                </c:pt>
                <c:pt idx="78">
                  <c:v>30547</c:v>
                </c:pt>
                <c:pt idx="79">
                  <c:v>30554</c:v>
                </c:pt>
                <c:pt idx="80">
                  <c:v>30561</c:v>
                </c:pt>
                <c:pt idx="81">
                  <c:v>30568</c:v>
                </c:pt>
                <c:pt idx="82">
                  <c:v>30575</c:v>
                </c:pt>
                <c:pt idx="83">
                  <c:v>30582</c:v>
                </c:pt>
                <c:pt idx="84">
                  <c:v>30589</c:v>
                </c:pt>
                <c:pt idx="85">
                  <c:v>30596</c:v>
                </c:pt>
                <c:pt idx="86">
                  <c:v>30603</c:v>
                </c:pt>
                <c:pt idx="87">
                  <c:v>30610</c:v>
                </c:pt>
                <c:pt idx="88">
                  <c:v>30617</c:v>
                </c:pt>
                <c:pt idx="89">
                  <c:v>30624</c:v>
                </c:pt>
                <c:pt idx="90">
                  <c:v>30631</c:v>
                </c:pt>
                <c:pt idx="91">
                  <c:v>30638</c:v>
                </c:pt>
                <c:pt idx="92">
                  <c:v>30645</c:v>
                </c:pt>
                <c:pt idx="93">
                  <c:v>30652</c:v>
                </c:pt>
                <c:pt idx="94">
                  <c:v>30659</c:v>
                </c:pt>
                <c:pt idx="95">
                  <c:v>30666</c:v>
                </c:pt>
                <c:pt idx="96">
                  <c:v>30673</c:v>
                </c:pt>
                <c:pt idx="97">
                  <c:v>30680</c:v>
                </c:pt>
                <c:pt idx="98">
                  <c:v>30687</c:v>
                </c:pt>
                <c:pt idx="99">
                  <c:v>30694</c:v>
                </c:pt>
                <c:pt idx="100">
                  <c:v>30701</c:v>
                </c:pt>
                <c:pt idx="101">
                  <c:v>30708</c:v>
                </c:pt>
                <c:pt idx="102">
                  <c:v>30715</c:v>
                </c:pt>
                <c:pt idx="103">
                  <c:v>30722</c:v>
                </c:pt>
                <c:pt idx="104">
                  <c:v>30729</c:v>
                </c:pt>
                <c:pt idx="105">
                  <c:v>30736</c:v>
                </c:pt>
                <c:pt idx="106">
                  <c:v>30743</c:v>
                </c:pt>
                <c:pt idx="107">
                  <c:v>30750</c:v>
                </c:pt>
                <c:pt idx="108">
                  <c:v>30757</c:v>
                </c:pt>
                <c:pt idx="109">
                  <c:v>30764</c:v>
                </c:pt>
                <c:pt idx="110">
                  <c:v>30771</c:v>
                </c:pt>
                <c:pt idx="111">
                  <c:v>30778</c:v>
                </c:pt>
                <c:pt idx="112">
                  <c:v>30785</c:v>
                </c:pt>
                <c:pt idx="113">
                  <c:v>30792</c:v>
                </c:pt>
                <c:pt idx="114">
                  <c:v>30799</c:v>
                </c:pt>
                <c:pt idx="115">
                  <c:v>30806</c:v>
                </c:pt>
                <c:pt idx="116">
                  <c:v>30813</c:v>
                </c:pt>
                <c:pt idx="117">
                  <c:v>30820</c:v>
                </c:pt>
                <c:pt idx="118">
                  <c:v>30827</c:v>
                </c:pt>
                <c:pt idx="119">
                  <c:v>30834</c:v>
                </c:pt>
                <c:pt idx="120">
                  <c:v>30841</c:v>
                </c:pt>
                <c:pt idx="121">
                  <c:v>30848</c:v>
                </c:pt>
                <c:pt idx="122">
                  <c:v>30855</c:v>
                </c:pt>
                <c:pt idx="123">
                  <c:v>30862</c:v>
                </c:pt>
                <c:pt idx="124">
                  <c:v>30869</c:v>
                </c:pt>
                <c:pt idx="125">
                  <c:v>30876</c:v>
                </c:pt>
                <c:pt idx="126">
                  <c:v>30883</c:v>
                </c:pt>
                <c:pt idx="127">
                  <c:v>30890</c:v>
                </c:pt>
                <c:pt idx="128">
                  <c:v>30897</c:v>
                </c:pt>
                <c:pt idx="129">
                  <c:v>30904</c:v>
                </c:pt>
                <c:pt idx="130">
                  <c:v>30911</c:v>
                </c:pt>
                <c:pt idx="131">
                  <c:v>30918</c:v>
                </c:pt>
                <c:pt idx="132">
                  <c:v>30925</c:v>
                </c:pt>
                <c:pt idx="133">
                  <c:v>30932</c:v>
                </c:pt>
                <c:pt idx="134">
                  <c:v>30939</c:v>
                </c:pt>
                <c:pt idx="135">
                  <c:v>30946</c:v>
                </c:pt>
                <c:pt idx="136">
                  <c:v>30953</c:v>
                </c:pt>
                <c:pt idx="137">
                  <c:v>30960</c:v>
                </c:pt>
                <c:pt idx="138">
                  <c:v>30967</c:v>
                </c:pt>
                <c:pt idx="139">
                  <c:v>30974</c:v>
                </c:pt>
                <c:pt idx="140">
                  <c:v>30981</c:v>
                </c:pt>
                <c:pt idx="141">
                  <c:v>30988</c:v>
                </c:pt>
                <c:pt idx="142">
                  <c:v>30995</c:v>
                </c:pt>
                <c:pt idx="143">
                  <c:v>31002</c:v>
                </c:pt>
                <c:pt idx="144">
                  <c:v>31009</c:v>
                </c:pt>
                <c:pt idx="145">
                  <c:v>31016</c:v>
                </c:pt>
                <c:pt idx="146">
                  <c:v>31023</c:v>
                </c:pt>
                <c:pt idx="147">
                  <c:v>31030</c:v>
                </c:pt>
                <c:pt idx="148">
                  <c:v>31037</c:v>
                </c:pt>
                <c:pt idx="149">
                  <c:v>31044</c:v>
                </c:pt>
                <c:pt idx="150">
                  <c:v>31051</c:v>
                </c:pt>
                <c:pt idx="151">
                  <c:v>31058</c:v>
                </c:pt>
                <c:pt idx="152">
                  <c:v>31065</c:v>
                </c:pt>
                <c:pt idx="153">
                  <c:v>31072</c:v>
                </c:pt>
                <c:pt idx="154">
                  <c:v>31079</c:v>
                </c:pt>
                <c:pt idx="155">
                  <c:v>31086</c:v>
                </c:pt>
                <c:pt idx="156">
                  <c:v>31093</c:v>
                </c:pt>
                <c:pt idx="157">
                  <c:v>31100</c:v>
                </c:pt>
                <c:pt idx="158">
                  <c:v>31107</c:v>
                </c:pt>
                <c:pt idx="159">
                  <c:v>31114</c:v>
                </c:pt>
                <c:pt idx="160">
                  <c:v>31121</c:v>
                </c:pt>
                <c:pt idx="161">
                  <c:v>31128</c:v>
                </c:pt>
                <c:pt idx="162">
                  <c:v>31135</c:v>
                </c:pt>
                <c:pt idx="163">
                  <c:v>31142</c:v>
                </c:pt>
                <c:pt idx="164">
                  <c:v>31149</c:v>
                </c:pt>
                <c:pt idx="165">
                  <c:v>31156</c:v>
                </c:pt>
                <c:pt idx="166">
                  <c:v>31163</c:v>
                </c:pt>
                <c:pt idx="167">
                  <c:v>31170</c:v>
                </c:pt>
                <c:pt idx="168">
                  <c:v>31177</c:v>
                </c:pt>
                <c:pt idx="169">
                  <c:v>31184</c:v>
                </c:pt>
                <c:pt idx="170">
                  <c:v>31191</c:v>
                </c:pt>
                <c:pt idx="171">
                  <c:v>31198</c:v>
                </c:pt>
                <c:pt idx="172">
                  <c:v>31205</c:v>
                </c:pt>
                <c:pt idx="173">
                  <c:v>31212</c:v>
                </c:pt>
                <c:pt idx="174">
                  <c:v>31219</c:v>
                </c:pt>
                <c:pt idx="175">
                  <c:v>31226</c:v>
                </c:pt>
                <c:pt idx="176">
                  <c:v>31233</c:v>
                </c:pt>
                <c:pt idx="177">
                  <c:v>31240</c:v>
                </c:pt>
                <c:pt idx="178">
                  <c:v>31247</c:v>
                </c:pt>
                <c:pt idx="179">
                  <c:v>31254</c:v>
                </c:pt>
                <c:pt idx="180">
                  <c:v>31261</c:v>
                </c:pt>
                <c:pt idx="181">
                  <c:v>31268</c:v>
                </c:pt>
                <c:pt idx="182">
                  <c:v>31275</c:v>
                </c:pt>
                <c:pt idx="183">
                  <c:v>31282</c:v>
                </c:pt>
                <c:pt idx="184">
                  <c:v>31289</c:v>
                </c:pt>
                <c:pt idx="185">
                  <c:v>31296</c:v>
                </c:pt>
                <c:pt idx="186">
                  <c:v>31303</c:v>
                </c:pt>
                <c:pt idx="187">
                  <c:v>31310</c:v>
                </c:pt>
                <c:pt idx="188">
                  <c:v>31317</c:v>
                </c:pt>
                <c:pt idx="189">
                  <c:v>31324</c:v>
                </c:pt>
                <c:pt idx="190">
                  <c:v>31331</c:v>
                </c:pt>
                <c:pt idx="191">
                  <c:v>31338</c:v>
                </c:pt>
                <c:pt idx="192">
                  <c:v>31345</c:v>
                </c:pt>
                <c:pt idx="193">
                  <c:v>31352</c:v>
                </c:pt>
                <c:pt idx="194">
                  <c:v>31359</c:v>
                </c:pt>
                <c:pt idx="195">
                  <c:v>31366</c:v>
                </c:pt>
                <c:pt idx="196">
                  <c:v>31373</c:v>
                </c:pt>
                <c:pt idx="197">
                  <c:v>31380</c:v>
                </c:pt>
                <c:pt idx="198">
                  <c:v>31387</c:v>
                </c:pt>
                <c:pt idx="199">
                  <c:v>31394</c:v>
                </c:pt>
                <c:pt idx="200">
                  <c:v>31401</c:v>
                </c:pt>
                <c:pt idx="201">
                  <c:v>31408</c:v>
                </c:pt>
                <c:pt idx="202">
                  <c:v>31415</c:v>
                </c:pt>
                <c:pt idx="203">
                  <c:v>31422</c:v>
                </c:pt>
                <c:pt idx="204">
                  <c:v>31429</c:v>
                </c:pt>
                <c:pt idx="205">
                  <c:v>31436</c:v>
                </c:pt>
                <c:pt idx="206">
                  <c:v>31443</c:v>
                </c:pt>
                <c:pt idx="207">
                  <c:v>31450</c:v>
                </c:pt>
                <c:pt idx="208">
                  <c:v>31457</c:v>
                </c:pt>
                <c:pt idx="209">
                  <c:v>31464</c:v>
                </c:pt>
                <c:pt idx="210">
                  <c:v>31471</c:v>
                </c:pt>
                <c:pt idx="211">
                  <c:v>31478</c:v>
                </c:pt>
                <c:pt idx="212">
                  <c:v>31485</c:v>
                </c:pt>
                <c:pt idx="213">
                  <c:v>31492</c:v>
                </c:pt>
                <c:pt idx="214">
                  <c:v>31499</c:v>
                </c:pt>
                <c:pt idx="215">
                  <c:v>31506</c:v>
                </c:pt>
                <c:pt idx="216">
                  <c:v>31513</c:v>
                </c:pt>
                <c:pt idx="217">
                  <c:v>31520</c:v>
                </c:pt>
                <c:pt idx="218">
                  <c:v>31527</c:v>
                </c:pt>
                <c:pt idx="219">
                  <c:v>31534</c:v>
                </c:pt>
                <c:pt idx="220">
                  <c:v>31541</c:v>
                </c:pt>
                <c:pt idx="221">
                  <c:v>31548</c:v>
                </c:pt>
                <c:pt idx="222">
                  <c:v>31555</c:v>
                </c:pt>
                <c:pt idx="223">
                  <c:v>31562</c:v>
                </c:pt>
                <c:pt idx="224">
                  <c:v>31569</c:v>
                </c:pt>
                <c:pt idx="225">
                  <c:v>31576</c:v>
                </c:pt>
                <c:pt idx="226">
                  <c:v>31583</c:v>
                </c:pt>
                <c:pt idx="227">
                  <c:v>31590</c:v>
                </c:pt>
                <c:pt idx="228">
                  <c:v>31597</c:v>
                </c:pt>
                <c:pt idx="229">
                  <c:v>31604</c:v>
                </c:pt>
                <c:pt idx="230">
                  <c:v>31611</c:v>
                </c:pt>
                <c:pt idx="231">
                  <c:v>31618</c:v>
                </c:pt>
                <c:pt idx="232">
                  <c:v>31625</c:v>
                </c:pt>
                <c:pt idx="233">
                  <c:v>31632</c:v>
                </c:pt>
                <c:pt idx="234">
                  <c:v>31639</c:v>
                </c:pt>
                <c:pt idx="235">
                  <c:v>31646</c:v>
                </c:pt>
                <c:pt idx="236">
                  <c:v>31653</c:v>
                </c:pt>
                <c:pt idx="237">
                  <c:v>31660</c:v>
                </c:pt>
                <c:pt idx="238">
                  <c:v>31667</c:v>
                </c:pt>
                <c:pt idx="239">
                  <c:v>31674</c:v>
                </c:pt>
                <c:pt idx="240">
                  <c:v>31681</c:v>
                </c:pt>
                <c:pt idx="241">
                  <c:v>31688</c:v>
                </c:pt>
                <c:pt idx="242">
                  <c:v>31695</c:v>
                </c:pt>
                <c:pt idx="243">
                  <c:v>31702</c:v>
                </c:pt>
                <c:pt idx="244">
                  <c:v>31709</c:v>
                </c:pt>
                <c:pt idx="245">
                  <c:v>31716</c:v>
                </c:pt>
                <c:pt idx="246">
                  <c:v>31723</c:v>
                </c:pt>
                <c:pt idx="247">
                  <c:v>31730</c:v>
                </c:pt>
                <c:pt idx="248">
                  <c:v>31737</c:v>
                </c:pt>
                <c:pt idx="249">
                  <c:v>31744</c:v>
                </c:pt>
                <c:pt idx="250">
                  <c:v>31751</c:v>
                </c:pt>
                <c:pt idx="251">
                  <c:v>31758</c:v>
                </c:pt>
                <c:pt idx="252">
                  <c:v>31765</c:v>
                </c:pt>
                <c:pt idx="253">
                  <c:v>31772</c:v>
                </c:pt>
              </c:numCache>
            </c:numRef>
          </c:cat>
          <c:val>
            <c:numRef>
              <c:f>Sheet1!$B$2:$B$255</c:f>
              <c:numCache>
                <c:formatCode>0.00</c:formatCode>
                <c:ptCount val="254"/>
                <c:pt idx="0">
                  <c:v>17.66</c:v>
                </c:pt>
                <c:pt idx="1">
                  <c:v>17.52</c:v>
                </c:pt>
                <c:pt idx="2">
                  <c:v>17.29</c:v>
                </c:pt>
                <c:pt idx="3">
                  <c:v>17.190000000000001</c:v>
                </c:pt>
                <c:pt idx="4">
                  <c:v>17.12</c:v>
                </c:pt>
                <c:pt idx="5">
                  <c:v>17.04</c:v>
                </c:pt>
                <c:pt idx="6">
                  <c:v>16.95</c:v>
                </c:pt>
                <c:pt idx="7">
                  <c:v>16.91</c:v>
                </c:pt>
                <c:pt idx="8">
                  <c:v>16.93</c:v>
                </c:pt>
                <c:pt idx="9">
                  <c:v>16.86</c:v>
                </c:pt>
                <c:pt idx="10">
                  <c:v>16.809999999999999</c:v>
                </c:pt>
                <c:pt idx="11">
                  <c:v>16.78</c:v>
                </c:pt>
                <c:pt idx="12">
                  <c:v>16.63</c:v>
                </c:pt>
                <c:pt idx="13">
                  <c:v>16.670000000000002</c:v>
                </c:pt>
                <c:pt idx="14">
                  <c:v>16.63</c:v>
                </c:pt>
                <c:pt idx="15">
                  <c:v>16.649999999999999</c:v>
                </c:pt>
                <c:pt idx="16">
                  <c:v>16.7</c:v>
                </c:pt>
                <c:pt idx="17">
                  <c:v>16.71</c:v>
                </c:pt>
                <c:pt idx="18">
                  <c:v>16.73</c:v>
                </c:pt>
                <c:pt idx="19">
                  <c:v>16.87</c:v>
                </c:pt>
                <c:pt idx="20">
                  <c:v>16.93</c:v>
                </c:pt>
                <c:pt idx="21">
                  <c:v>16.88</c:v>
                </c:pt>
                <c:pt idx="22">
                  <c:v>16.75</c:v>
                </c:pt>
                <c:pt idx="23">
                  <c:v>16.649999999999999</c:v>
                </c:pt>
                <c:pt idx="24">
                  <c:v>16.55</c:v>
                </c:pt>
                <c:pt idx="25">
                  <c:v>16.440000000000001</c:v>
                </c:pt>
                <c:pt idx="26">
                  <c:v>16.21</c:v>
                </c:pt>
                <c:pt idx="27">
                  <c:v>15.88</c:v>
                </c:pt>
                <c:pt idx="28">
                  <c:v>15.59</c:v>
                </c:pt>
                <c:pt idx="29">
                  <c:v>15.56</c:v>
                </c:pt>
                <c:pt idx="30">
                  <c:v>15.38</c:v>
                </c:pt>
                <c:pt idx="31">
                  <c:v>15.19</c:v>
                </c:pt>
                <c:pt idx="32">
                  <c:v>15.13</c:v>
                </c:pt>
                <c:pt idx="33">
                  <c:v>14.96</c:v>
                </c:pt>
                <c:pt idx="34">
                  <c:v>14.6</c:v>
                </c:pt>
                <c:pt idx="35">
                  <c:v>14.2</c:v>
                </c:pt>
                <c:pt idx="36">
                  <c:v>14.15</c:v>
                </c:pt>
                <c:pt idx="37">
                  <c:v>13.91</c:v>
                </c:pt>
                <c:pt idx="38">
                  <c:v>13.84</c:v>
                </c:pt>
                <c:pt idx="39">
                  <c:v>13.78</c:v>
                </c:pt>
                <c:pt idx="40">
                  <c:v>13.77</c:v>
                </c:pt>
                <c:pt idx="41">
                  <c:v>13.66</c:v>
                </c:pt>
                <c:pt idx="42">
                  <c:v>13.66</c:v>
                </c:pt>
                <c:pt idx="43">
                  <c:v>13.63</c:v>
                </c:pt>
                <c:pt idx="44">
                  <c:v>13.6</c:v>
                </c:pt>
                <c:pt idx="45">
                  <c:v>13.57</c:v>
                </c:pt>
                <c:pt idx="46">
                  <c:v>13.46</c:v>
                </c:pt>
                <c:pt idx="47">
                  <c:v>13.31</c:v>
                </c:pt>
                <c:pt idx="48">
                  <c:v>13.12</c:v>
                </c:pt>
                <c:pt idx="49">
                  <c:v>13.1</c:v>
                </c:pt>
                <c:pt idx="50">
                  <c:v>13.06</c:v>
                </c:pt>
                <c:pt idx="51">
                  <c:v>13.06</c:v>
                </c:pt>
                <c:pt idx="52">
                  <c:v>13.07</c:v>
                </c:pt>
                <c:pt idx="53">
                  <c:v>12.98</c:v>
                </c:pt>
                <c:pt idx="54">
                  <c:v>12.74</c:v>
                </c:pt>
                <c:pt idx="55">
                  <c:v>12.79</c:v>
                </c:pt>
                <c:pt idx="56">
                  <c:v>12.81</c:v>
                </c:pt>
                <c:pt idx="57">
                  <c:v>12.86</c:v>
                </c:pt>
                <c:pt idx="58">
                  <c:v>12.82</c:v>
                </c:pt>
                <c:pt idx="59">
                  <c:v>12.82</c:v>
                </c:pt>
                <c:pt idx="60">
                  <c:v>12.79</c:v>
                </c:pt>
                <c:pt idx="61">
                  <c:v>12.75</c:v>
                </c:pt>
                <c:pt idx="62">
                  <c:v>12.73</c:v>
                </c:pt>
                <c:pt idx="63">
                  <c:v>12.71</c:v>
                </c:pt>
                <c:pt idx="64">
                  <c:v>12.59</c:v>
                </c:pt>
                <c:pt idx="65">
                  <c:v>12.55</c:v>
                </c:pt>
                <c:pt idx="66">
                  <c:v>12.68</c:v>
                </c:pt>
                <c:pt idx="67">
                  <c:v>12.74</c:v>
                </c:pt>
                <c:pt idx="68">
                  <c:v>12.82</c:v>
                </c:pt>
                <c:pt idx="69">
                  <c:v>12.96</c:v>
                </c:pt>
                <c:pt idx="70">
                  <c:v>12.96</c:v>
                </c:pt>
                <c:pt idx="71">
                  <c:v>13.08</c:v>
                </c:pt>
                <c:pt idx="72">
                  <c:v>13.3</c:v>
                </c:pt>
                <c:pt idx="73">
                  <c:v>13.5</c:v>
                </c:pt>
                <c:pt idx="74">
                  <c:v>13.58</c:v>
                </c:pt>
                <c:pt idx="75">
                  <c:v>13.65</c:v>
                </c:pt>
                <c:pt idx="76">
                  <c:v>13.73</c:v>
                </c:pt>
                <c:pt idx="77">
                  <c:v>13.84</c:v>
                </c:pt>
                <c:pt idx="78">
                  <c:v>13.89</c:v>
                </c:pt>
                <c:pt idx="79">
                  <c:v>13.78</c:v>
                </c:pt>
                <c:pt idx="80">
                  <c:v>13.77</c:v>
                </c:pt>
                <c:pt idx="81">
                  <c:v>13.77</c:v>
                </c:pt>
                <c:pt idx="82">
                  <c:v>13.72</c:v>
                </c:pt>
                <c:pt idx="83">
                  <c:v>13.72</c:v>
                </c:pt>
                <c:pt idx="84">
                  <c:v>13.65</c:v>
                </c:pt>
                <c:pt idx="85">
                  <c:v>13.59</c:v>
                </c:pt>
                <c:pt idx="86">
                  <c:v>13.6</c:v>
                </c:pt>
                <c:pt idx="87">
                  <c:v>13.52</c:v>
                </c:pt>
                <c:pt idx="88">
                  <c:v>13.43</c:v>
                </c:pt>
                <c:pt idx="89">
                  <c:v>13.42</c:v>
                </c:pt>
                <c:pt idx="90">
                  <c:v>13.47</c:v>
                </c:pt>
                <c:pt idx="91">
                  <c:v>13.42</c:v>
                </c:pt>
                <c:pt idx="92">
                  <c:v>13.43</c:v>
                </c:pt>
                <c:pt idx="93">
                  <c:v>13.41</c:v>
                </c:pt>
                <c:pt idx="94">
                  <c:v>13.38</c:v>
                </c:pt>
                <c:pt idx="95">
                  <c:v>13.42</c:v>
                </c:pt>
                <c:pt idx="96">
                  <c:v>13.46</c:v>
                </c:pt>
                <c:pt idx="97">
                  <c:v>13.43</c:v>
                </c:pt>
                <c:pt idx="98">
                  <c:v>13.43</c:v>
                </c:pt>
                <c:pt idx="99">
                  <c:v>13.4</c:v>
                </c:pt>
                <c:pt idx="100">
                  <c:v>13.35</c:v>
                </c:pt>
                <c:pt idx="101">
                  <c:v>13.29</c:v>
                </c:pt>
                <c:pt idx="102">
                  <c:v>13.26</c:v>
                </c:pt>
                <c:pt idx="103">
                  <c:v>13.23</c:v>
                </c:pt>
                <c:pt idx="104">
                  <c:v>13.19</c:v>
                </c:pt>
                <c:pt idx="105">
                  <c:v>13.25</c:v>
                </c:pt>
                <c:pt idx="106">
                  <c:v>13.23</c:v>
                </c:pt>
                <c:pt idx="107">
                  <c:v>13.3</c:v>
                </c:pt>
                <c:pt idx="108">
                  <c:v>13.37</c:v>
                </c:pt>
                <c:pt idx="109">
                  <c:v>13.48</c:v>
                </c:pt>
                <c:pt idx="110">
                  <c:v>13.55</c:v>
                </c:pt>
                <c:pt idx="111">
                  <c:v>13.63</c:v>
                </c:pt>
                <c:pt idx="112">
                  <c:v>13.58</c:v>
                </c:pt>
                <c:pt idx="113">
                  <c:v>13.67</c:v>
                </c:pt>
                <c:pt idx="114">
                  <c:v>13.73</c:v>
                </c:pt>
                <c:pt idx="115">
                  <c:v>13.78</c:v>
                </c:pt>
                <c:pt idx="116">
                  <c:v>13.87</c:v>
                </c:pt>
                <c:pt idx="117">
                  <c:v>14.04</c:v>
                </c:pt>
                <c:pt idx="118">
                  <c:v>14.08</c:v>
                </c:pt>
                <c:pt idx="119">
                  <c:v>14.29</c:v>
                </c:pt>
                <c:pt idx="120">
                  <c:v>14.33</c:v>
                </c:pt>
                <c:pt idx="121">
                  <c:v>14.47</c:v>
                </c:pt>
                <c:pt idx="122">
                  <c:v>14.49</c:v>
                </c:pt>
                <c:pt idx="123">
                  <c:v>14.5</c:v>
                </c:pt>
                <c:pt idx="124">
                  <c:v>14.66</c:v>
                </c:pt>
                <c:pt idx="125">
                  <c:v>14.68</c:v>
                </c:pt>
                <c:pt idx="126">
                  <c:v>14.66</c:v>
                </c:pt>
                <c:pt idx="127">
                  <c:v>14.67</c:v>
                </c:pt>
                <c:pt idx="128">
                  <c:v>14.68</c:v>
                </c:pt>
                <c:pt idx="129">
                  <c:v>14.54</c:v>
                </c:pt>
                <c:pt idx="130">
                  <c:v>14.39</c:v>
                </c:pt>
                <c:pt idx="131">
                  <c:v>14.36</c:v>
                </c:pt>
                <c:pt idx="132">
                  <c:v>14.38</c:v>
                </c:pt>
                <c:pt idx="133">
                  <c:v>14.42</c:v>
                </c:pt>
                <c:pt idx="134">
                  <c:v>14.43</c:v>
                </c:pt>
                <c:pt idx="135">
                  <c:v>14.29</c:v>
                </c:pt>
                <c:pt idx="136">
                  <c:v>14.26</c:v>
                </c:pt>
                <c:pt idx="137">
                  <c:v>14.18</c:v>
                </c:pt>
                <c:pt idx="138">
                  <c:v>14.19</c:v>
                </c:pt>
                <c:pt idx="139">
                  <c:v>14.1</c:v>
                </c:pt>
                <c:pt idx="140">
                  <c:v>14.05</c:v>
                </c:pt>
                <c:pt idx="141">
                  <c:v>13.85</c:v>
                </c:pt>
                <c:pt idx="142">
                  <c:v>13.74</c:v>
                </c:pt>
                <c:pt idx="143">
                  <c:v>13.63</c:v>
                </c:pt>
                <c:pt idx="144">
                  <c:v>13.55</c:v>
                </c:pt>
                <c:pt idx="145">
                  <c:v>13.42</c:v>
                </c:pt>
                <c:pt idx="146">
                  <c:v>13.2</c:v>
                </c:pt>
                <c:pt idx="147">
                  <c:v>13.2</c:v>
                </c:pt>
                <c:pt idx="148">
                  <c:v>13.18</c:v>
                </c:pt>
                <c:pt idx="149">
                  <c:v>13.14</c:v>
                </c:pt>
                <c:pt idx="150">
                  <c:v>13.1</c:v>
                </c:pt>
                <c:pt idx="151">
                  <c:v>13.12</c:v>
                </c:pt>
                <c:pt idx="152">
                  <c:v>13.12</c:v>
                </c:pt>
                <c:pt idx="153">
                  <c:v>12.96</c:v>
                </c:pt>
                <c:pt idx="154">
                  <c:v>12.93</c:v>
                </c:pt>
                <c:pt idx="155">
                  <c:v>12.91</c:v>
                </c:pt>
                <c:pt idx="156">
                  <c:v>12.9</c:v>
                </c:pt>
                <c:pt idx="157">
                  <c:v>12.94</c:v>
                </c:pt>
                <c:pt idx="158">
                  <c:v>13.02</c:v>
                </c:pt>
                <c:pt idx="159">
                  <c:v>13.1</c:v>
                </c:pt>
                <c:pt idx="160">
                  <c:v>13.2</c:v>
                </c:pt>
                <c:pt idx="161">
                  <c:v>13.24</c:v>
                </c:pt>
                <c:pt idx="162">
                  <c:v>13.29</c:v>
                </c:pt>
                <c:pt idx="163">
                  <c:v>13.27</c:v>
                </c:pt>
                <c:pt idx="164">
                  <c:v>13.23</c:v>
                </c:pt>
                <c:pt idx="165">
                  <c:v>13.16</c:v>
                </c:pt>
                <c:pt idx="166">
                  <c:v>13.12</c:v>
                </c:pt>
                <c:pt idx="167">
                  <c:v>13.07</c:v>
                </c:pt>
                <c:pt idx="168">
                  <c:v>13.02</c:v>
                </c:pt>
                <c:pt idx="169">
                  <c:v>12.94</c:v>
                </c:pt>
                <c:pt idx="170">
                  <c:v>12.83</c:v>
                </c:pt>
                <c:pt idx="171">
                  <c:v>12.71</c:v>
                </c:pt>
                <c:pt idx="172">
                  <c:v>12.39</c:v>
                </c:pt>
                <c:pt idx="173">
                  <c:v>12.27</c:v>
                </c:pt>
                <c:pt idx="174">
                  <c:v>12.05</c:v>
                </c:pt>
                <c:pt idx="175">
                  <c:v>12.15</c:v>
                </c:pt>
                <c:pt idx="176">
                  <c:v>12.13</c:v>
                </c:pt>
                <c:pt idx="177">
                  <c:v>12.03</c:v>
                </c:pt>
                <c:pt idx="178">
                  <c:v>11.94</c:v>
                </c:pt>
                <c:pt idx="179">
                  <c:v>12.03</c:v>
                </c:pt>
                <c:pt idx="180">
                  <c:v>12.17</c:v>
                </c:pt>
                <c:pt idx="181">
                  <c:v>12.23</c:v>
                </c:pt>
                <c:pt idx="182">
                  <c:v>12.24</c:v>
                </c:pt>
                <c:pt idx="183">
                  <c:v>12.18</c:v>
                </c:pt>
                <c:pt idx="184">
                  <c:v>12.11</c:v>
                </c:pt>
                <c:pt idx="185">
                  <c:v>12.15</c:v>
                </c:pt>
                <c:pt idx="186">
                  <c:v>12.24</c:v>
                </c:pt>
                <c:pt idx="187">
                  <c:v>12.21</c:v>
                </c:pt>
                <c:pt idx="188">
                  <c:v>12.17</c:v>
                </c:pt>
                <c:pt idx="189">
                  <c:v>12.17</c:v>
                </c:pt>
                <c:pt idx="190">
                  <c:v>12.17</c:v>
                </c:pt>
                <c:pt idx="191">
                  <c:v>12.13</c:v>
                </c:pt>
                <c:pt idx="192">
                  <c:v>12.07</c:v>
                </c:pt>
                <c:pt idx="193">
                  <c:v>12.01</c:v>
                </c:pt>
                <c:pt idx="194">
                  <c:v>11.9</c:v>
                </c:pt>
                <c:pt idx="195">
                  <c:v>11.79</c:v>
                </c:pt>
                <c:pt idx="196">
                  <c:v>11.64</c:v>
                </c:pt>
                <c:pt idx="197">
                  <c:v>11.58</c:v>
                </c:pt>
                <c:pt idx="198">
                  <c:v>11.5</c:v>
                </c:pt>
                <c:pt idx="199">
                  <c:v>11.31</c:v>
                </c:pt>
                <c:pt idx="200">
                  <c:v>11.14</c:v>
                </c:pt>
                <c:pt idx="201">
                  <c:v>11.09</c:v>
                </c:pt>
                <c:pt idx="202">
                  <c:v>10.81</c:v>
                </c:pt>
                <c:pt idx="203">
                  <c:v>10.77</c:v>
                </c:pt>
                <c:pt idx="204">
                  <c:v>10.99</c:v>
                </c:pt>
                <c:pt idx="205">
                  <c:v>10.97</c:v>
                </c:pt>
                <c:pt idx="206">
                  <c:v>10.89</c:v>
                </c:pt>
                <c:pt idx="207">
                  <c:v>10.85</c:v>
                </c:pt>
                <c:pt idx="208">
                  <c:v>10.8</c:v>
                </c:pt>
                <c:pt idx="209">
                  <c:v>10.68</c:v>
                </c:pt>
                <c:pt idx="210">
                  <c:v>10.51</c:v>
                </c:pt>
                <c:pt idx="211">
                  <c:v>10.199999999999999</c:v>
                </c:pt>
                <c:pt idx="212">
                  <c:v>10.01</c:v>
                </c:pt>
                <c:pt idx="213">
                  <c:v>10.01</c:v>
                </c:pt>
                <c:pt idx="214">
                  <c:v>10.1</c:v>
                </c:pt>
                <c:pt idx="215">
                  <c:v>9.99</c:v>
                </c:pt>
                <c:pt idx="216">
                  <c:v>9.98</c:v>
                </c:pt>
                <c:pt idx="217">
                  <c:v>9.92</c:v>
                </c:pt>
                <c:pt idx="218">
                  <c:v>9.86</c:v>
                </c:pt>
                <c:pt idx="219">
                  <c:v>9.9</c:v>
                </c:pt>
                <c:pt idx="220">
                  <c:v>10</c:v>
                </c:pt>
                <c:pt idx="221">
                  <c:v>10.08</c:v>
                </c:pt>
                <c:pt idx="222">
                  <c:v>10.36</c:v>
                </c:pt>
                <c:pt idx="223">
                  <c:v>10.38</c:v>
                </c:pt>
                <c:pt idx="224">
                  <c:v>10.74</c:v>
                </c:pt>
                <c:pt idx="225">
                  <c:v>10.76</c:v>
                </c:pt>
                <c:pt idx="226">
                  <c:v>10.61</c:v>
                </c:pt>
                <c:pt idx="227">
                  <c:v>10.62</c:v>
                </c:pt>
                <c:pt idx="228">
                  <c:v>10.61</c:v>
                </c:pt>
                <c:pt idx="229">
                  <c:v>10.59</c:v>
                </c:pt>
                <c:pt idx="230">
                  <c:v>10.43</c:v>
                </c:pt>
                <c:pt idx="231">
                  <c:v>10.4</c:v>
                </c:pt>
                <c:pt idx="232">
                  <c:v>10.4</c:v>
                </c:pt>
                <c:pt idx="233">
                  <c:v>10.4</c:v>
                </c:pt>
                <c:pt idx="234">
                  <c:v>10.23</c:v>
                </c:pt>
                <c:pt idx="235">
                  <c:v>10.039999999999999</c:v>
                </c:pt>
                <c:pt idx="236">
                  <c:v>9.93</c:v>
                </c:pt>
                <c:pt idx="237">
                  <c:v>9.9</c:v>
                </c:pt>
                <c:pt idx="238">
                  <c:v>9.9600000000000009</c:v>
                </c:pt>
                <c:pt idx="239">
                  <c:v>10.07</c:v>
                </c:pt>
                <c:pt idx="240">
                  <c:v>10.1</c:v>
                </c:pt>
                <c:pt idx="241">
                  <c:v>10.08</c:v>
                </c:pt>
                <c:pt idx="242">
                  <c:v>9.99</c:v>
                </c:pt>
                <c:pt idx="243">
                  <c:v>9.9600000000000009</c:v>
                </c:pt>
                <c:pt idx="244">
                  <c:v>9.9499999999999993</c:v>
                </c:pt>
                <c:pt idx="245">
                  <c:v>9.89</c:v>
                </c:pt>
                <c:pt idx="246">
                  <c:v>9.83</c:v>
                </c:pt>
                <c:pt idx="247">
                  <c:v>9.81</c:v>
                </c:pt>
                <c:pt idx="248">
                  <c:v>9.64</c:v>
                </c:pt>
                <c:pt idx="249">
                  <c:v>9.5</c:v>
                </c:pt>
                <c:pt idx="250">
                  <c:v>9.3000000000000007</c:v>
                </c:pt>
                <c:pt idx="251">
                  <c:v>9.35</c:v>
                </c:pt>
                <c:pt idx="252">
                  <c:v>9.3000000000000007</c:v>
                </c:pt>
                <c:pt idx="253">
                  <c:v>9.2899999999999991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60-4915-89FF-3889CFCAA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18383962263526E-2"/>
          <c:y val="0.10045669324178855"/>
          <c:w val="0.77070033027444407"/>
          <c:h val="0.799086613516422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195597499837838"/>
                  <c:y val="-5.8155221051465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6031015973406"/>
                      <c:h val="7.0650368930513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193-4FE6-80BE-B3F3FB2A0997}"/>
                </c:ext>
              </c:extLst>
            </c:dLbl>
            <c:dLbl>
              <c:idx val="18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93-4FE6-80BE-B3F3FB2A0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Sheet1!$A$2:$A$183</c:f>
              <c:numCache>
                <c:formatCode>m/d/yyyy</c:formatCode>
                <c:ptCount val="182"/>
                <c:pt idx="0">
                  <c:v>32997</c:v>
                </c:pt>
                <c:pt idx="1">
                  <c:v>33004</c:v>
                </c:pt>
                <c:pt idx="2">
                  <c:v>33011</c:v>
                </c:pt>
                <c:pt idx="3">
                  <c:v>33018</c:v>
                </c:pt>
                <c:pt idx="4">
                  <c:v>33025</c:v>
                </c:pt>
                <c:pt idx="5">
                  <c:v>33032</c:v>
                </c:pt>
                <c:pt idx="6">
                  <c:v>33039</c:v>
                </c:pt>
                <c:pt idx="7">
                  <c:v>33046</c:v>
                </c:pt>
                <c:pt idx="8">
                  <c:v>33053</c:v>
                </c:pt>
                <c:pt idx="9">
                  <c:v>33060</c:v>
                </c:pt>
                <c:pt idx="10">
                  <c:v>33067</c:v>
                </c:pt>
                <c:pt idx="11">
                  <c:v>33074</c:v>
                </c:pt>
                <c:pt idx="12">
                  <c:v>33081</c:v>
                </c:pt>
                <c:pt idx="13">
                  <c:v>33088</c:v>
                </c:pt>
                <c:pt idx="14">
                  <c:v>33095</c:v>
                </c:pt>
                <c:pt idx="15">
                  <c:v>33102</c:v>
                </c:pt>
                <c:pt idx="16">
                  <c:v>33109</c:v>
                </c:pt>
                <c:pt idx="17">
                  <c:v>33116</c:v>
                </c:pt>
                <c:pt idx="18">
                  <c:v>33123</c:v>
                </c:pt>
                <c:pt idx="19">
                  <c:v>33130</c:v>
                </c:pt>
                <c:pt idx="20">
                  <c:v>33137</c:v>
                </c:pt>
                <c:pt idx="21">
                  <c:v>33144</c:v>
                </c:pt>
                <c:pt idx="22">
                  <c:v>33151</c:v>
                </c:pt>
                <c:pt idx="23">
                  <c:v>33158</c:v>
                </c:pt>
                <c:pt idx="24">
                  <c:v>33165</c:v>
                </c:pt>
                <c:pt idx="25">
                  <c:v>33172</c:v>
                </c:pt>
                <c:pt idx="26">
                  <c:v>33179</c:v>
                </c:pt>
                <c:pt idx="27">
                  <c:v>33186</c:v>
                </c:pt>
                <c:pt idx="28">
                  <c:v>33193</c:v>
                </c:pt>
                <c:pt idx="29">
                  <c:v>33200</c:v>
                </c:pt>
                <c:pt idx="30">
                  <c:v>33207</c:v>
                </c:pt>
                <c:pt idx="31">
                  <c:v>33214</c:v>
                </c:pt>
                <c:pt idx="32">
                  <c:v>33221</c:v>
                </c:pt>
                <c:pt idx="33">
                  <c:v>33228</c:v>
                </c:pt>
                <c:pt idx="34">
                  <c:v>33235</c:v>
                </c:pt>
                <c:pt idx="35">
                  <c:v>33242</c:v>
                </c:pt>
                <c:pt idx="36">
                  <c:v>33249</c:v>
                </c:pt>
                <c:pt idx="37">
                  <c:v>33256</c:v>
                </c:pt>
                <c:pt idx="38">
                  <c:v>33263</c:v>
                </c:pt>
                <c:pt idx="39">
                  <c:v>33270</c:v>
                </c:pt>
                <c:pt idx="40">
                  <c:v>33277</c:v>
                </c:pt>
                <c:pt idx="41">
                  <c:v>33284</c:v>
                </c:pt>
                <c:pt idx="42">
                  <c:v>33291</c:v>
                </c:pt>
                <c:pt idx="43">
                  <c:v>33298</c:v>
                </c:pt>
                <c:pt idx="44">
                  <c:v>33305</c:v>
                </c:pt>
                <c:pt idx="45">
                  <c:v>33312</c:v>
                </c:pt>
                <c:pt idx="46">
                  <c:v>33319</c:v>
                </c:pt>
                <c:pt idx="47">
                  <c:v>33326</c:v>
                </c:pt>
                <c:pt idx="48">
                  <c:v>33333</c:v>
                </c:pt>
                <c:pt idx="49">
                  <c:v>33340</c:v>
                </c:pt>
                <c:pt idx="50">
                  <c:v>33347</c:v>
                </c:pt>
                <c:pt idx="51">
                  <c:v>33354</c:v>
                </c:pt>
                <c:pt idx="52">
                  <c:v>33361</c:v>
                </c:pt>
                <c:pt idx="53">
                  <c:v>33368</c:v>
                </c:pt>
                <c:pt idx="54">
                  <c:v>33375</c:v>
                </c:pt>
                <c:pt idx="55">
                  <c:v>33382</c:v>
                </c:pt>
                <c:pt idx="56">
                  <c:v>33389</c:v>
                </c:pt>
                <c:pt idx="57">
                  <c:v>33396</c:v>
                </c:pt>
                <c:pt idx="58">
                  <c:v>33403</c:v>
                </c:pt>
                <c:pt idx="59">
                  <c:v>33410</c:v>
                </c:pt>
                <c:pt idx="60">
                  <c:v>33417</c:v>
                </c:pt>
                <c:pt idx="61">
                  <c:v>33424</c:v>
                </c:pt>
                <c:pt idx="62">
                  <c:v>33431</c:v>
                </c:pt>
                <c:pt idx="63">
                  <c:v>33438</c:v>
                </c:pt>
                <c:pt idx="64">
                  <c:v>33445</c:v>
                </c:pt>
                <c:pt idx="65">
                  <c:v>33452</c:v>
                </c:pt>
                <c:pt idx="66">
                  <c:v>33459</c:v>
                </c:pt>
                <c:pt idx="67">
                  <c:v>33466</c:v>
                </c:pt>
                <c:pt idx="68">
                  <c:v>33473</c:v>
                </c:pt>
                <c:pt idx="69">
                  <c:v>33480</c:v>
                </c:pt>
                <c:pt idx="70">
                  <c:v>33487</c:v>
                </c:pt>
                <c:pt idx="71">
                  <c:v>33494</c:v>
                </c:pt>
                <c:pt idx="72">
                  <c:v>33501</c:v>
                </c:pt>
                <c:pt idx="73">
                  <c:v>33508</c:v>
                </c:pt>
                <c:pt idx="74">
                  <c:v>33515</c:v>
                </c:pt>
                <c:pt idx="75">
                  <c:v>33522</c:v>
                </c:pt>
                <c:pt idx="76">
                  <c:v>33529</c:v>
                </c:pt>
                <c:pt idx="77">
                  <c:v>33536</c:v>
                </c:pt>
                <c:pt idx="78">
                  <c:v>33543</c:v>
                </c:pt>
                <c:pt idx="79">
                  <c:v>33550</c:v>
                </c:pt>
                <c:pt idx="80">
                  <c:v>33557</c:v>
                </c:pt>
                <c:pt idx="81">
                  <c:v>33564</c:v>
                </c:pt>
                <c:pt idx="82">
                  <c:v>33571</c:v>
                </c:pt>
                <c:pt idx="83">
                  <c:v>33578</c:v>
                </c:pt>
                <c:pt idx="84">
                  <c:v>33585</c:v>
                </c:pt>
                <c:pt idx="85">
                  <c:v>33592</c:v>
                </c:pt>
                <c:pt idx="86">
                  <c:v>33599</c:v>
                </c:pt>
                <c:pt idx="87">
                  <c:v>33606</c:v>
                </c:pt>
                <c:pt idx="88">
                  <c:v>33613</c:v>
                </c:pt>
                <c:pt idx="89">
                  <c:v>33620</c:v>
                </c:pt>
                <c:pt idx="90">
                  <c:v>33627</c:v>
                </c:pt>
                <c:pt idx="91">
                  <c:v>33634</c:v>
                </c:pt>
                <c:pt idx="92">
                  <c:v>33641</c:v>
                </c:pt>
                <c:pt idx="93">
                  <c:v>33648</c:v>
                </c:pt>
                <c:pt idx="94">
                  <c:v>33655</c:v>
                </c:pt>
                <c:pt idx="95">
                  <c:v>33662</c:v>
                </c:pt>
                <c:pt idx="96">
                  <c:v>33669</c:v>
                </c:pt>
                <c:pt idx="97">
                  <c:v>33676</c:v>
                </c:pt>
                <c:pt idx="98">
                  <c:v>33683</c:v>
                </c:pt>
                <c:pt idx="99">
                  <c:v>33690</c:v>
                </c:pt>
                <c:pt idx="100">
                  <c:v>33697</c:v>
                </c:pt>
                <c:pt idx="101">
                  <c:v>33704</c:v>
                </c:pt>
                <c:pt idx="102">
                  <c:v>33711</c:v>
                </c:pt>
                <c:pt idx="103">
                  <c:v>33718</c:v>
                </c:pt>
                <c:pt idx="104">
                  <c:v>33725</c:v>
                </c:pt>
                <c:pt idx="105">
                  <c:v>33732</c:v>
                </c:pt>
                <c:pt idx="106">
                  <c:v>33739</c:v>
                </c:pt>
                <c:pt idx="107">
                  <c:v>33746</c:v>
                </c:pt>
                <c:pt idx="108">
                  <c:v>33753</c:v>
                </c:pt>
                <c:pt idx="109">
                  <c:v>33760</c:v>
                </c:pt>
                <c:pt idx="110">
                  <c:v>33767</c:v>
                </c:pt>
                <c:pt idx="111">
                  <c:v>33774</c:v>
                </c:pt>
                <c:pt idx="112">
                  <c:v>33781</c:v>
                </c:pt>
                <c:pt idx="113">
                  <c:v>33788</c:v>
                </c:pt>
                <c:pt idx="114">
                  <c:v>33795</c:v>
                </c:pt>
                <c:pt idx="115">
                  <c:v>33802</c:v>
                </c:pt>
                <c:pt idx="116">
                  <c:v>33809</c:v>
                </c:pt>
                <c:pt idx="117">
                  <c:v>33816</c:v>
                </c:pt>
                <c:pt idx="118">
                  <c:v>33823</c:v>
                </c:pt>
                <c:pt idx="119">
                  <c:v>33830</c:v>
                </c:pt>
                <c:pt idx="120">
                  <c:v>33837</c:v>
                </c:pt>
                <c:pt idx="121">
                  <c:v>33844</c:v>
                </c:pt>
                <c:pt idx="122">
                  <c:v>33851</c:v>
                </c:pt>
                <c:pt idx="123">
                  <c:v>33858</c:v>
                </c:pt>
                <c:pt idx="124">
                  <c:v>33865</c:v>
                </c:pt>
                <c:pt idx="125">
                  <c:v>33871</c:v>
                </c:pt>
                <c:pt idx="126">
                  <c:v>33879</c:v>
                </c:pt>
                <c:pt idx="127">
                  <c:v>33886</c:v>
                </c:pt>
                <c:pt idx="128">
                  <c:v>33893</c:v>
                </c:pt>
                <c:pt idx="129">
                  <c:v>33900</c:v>
                </c:pt>
                <c:pt idx="130">
                  <c:v>33907</c:v>
                </c:pt>
                <c:pt idx="131">
                  <c:v>33914</c:v>
                </c:pt>
                <c:pt idx="132">
                  <c:v>33921</c:v>
                </c:pt>
                <c:pt idx="133">
                  <c:v>33928</c:v>
                </c:pt>
                <c:pt idx="134">
                  <c:v>33935</c:v>
                </c:pt>
                <c:pt idx="135">
                  <c:v>33942</c:v>
                </c:pt>
                <c:pt idx="136">
                  <c:v>33949</c:v>
                </c:pt>
                <c:pt idx="137">
                  <c:v>33956</c:v>
                </c:pt>
                <c:pt idx="138">
                  <c:v>33963</c:v>
                </c:pt>
                <c:pt idx="139">
                  <c:v>33969</c:v>
                </c:pt>
                <c:pt idx="140">
                  <c:v>33977</c:v>
                </c:pt>
                <c:pt idx="141">
                  <c:v>33984</c:v>
                </c:pt>
                <c:pt idx="142">
                  <c:v>33991</c:v>
                </c:pt>
                <c:pt idx="143">
                  <c:v>33998</c:v>
                </c:pt>
                <c:pt idx="144">
                  <c:v>34005</c:v>
                </c:pt>
                <c:pt idx="145">
                  <c:v>34012</c:v>
                </c:pt>
                <c:pt idx="146">
                  <c:v>34019</c:v>
                </c:pt>
                <c:pt idx="147">
                  <c:v>34026</c:v>
                </c:pt>
                <c:pt idx="148">
                  <c:v>34033</c:v>
                </c:pt>
                <c:pt idx="149">
                  <c:v>34040</c:v>
                </c:pt>
                <c:pt idx="150">
                  <c:v>34047</c:v>
                </c:pt>
                <c:pt idx="151">
                  <c:v>34054</c:v>
                </c:pt>
                <c:pt idx="152">
                  <c:v>34061</c:v>
                </c:pt>
                <c:pt idx="153">
                  <c:v>34068</c:v>
                </c:pt>
                <c:pt idx="154">
                  <c:v>34075</c:v>
                </c:pt>
                <c:pt idx="155">
                  <c:v>34082</c:v>
                </c:pt>
                <c:pt idx="156">
                  <c:v>34089</c:v>
                </c:pt>
                <c:pt idx="157">
                  <c:v>34096</c:v>
                </c:pt>
                <c:pt idx="158">
                  <c:v>34103</c:v>
                </c:pt>
                <c:pt idx="159">
                  <c:v>34110</c:v>
                </c:pt>
                <c:pt idx="160">
                  <c:v>34117</c:v>
                </c:pt>
                <c:pt idx="161">
                  <c:v>34124</c:v>
                </c:pt>
                <c:pt idx="162">
                  <c:v>34131</c:v>
                </c:pt>
                <c:pt idx="163">
                  <c:v>34138</c:v>
                </c:pt>
                <c:pt idx="164">
                  <c:v>34145</c:v>
                </c:pt>
                <c:pt idx="165">
                  <c:v>34152</c:v>
                </c:pt>
                <c:pt idx="166">
                  <c:v>34159</c:v>
                </c:pt>
                <c:pt idx="167">
                  <c:v>34166</c:v>
                </c:pt>
                <c:pt idx="168">
                  <c:v>34173</c:v>
                </c:pt>
                <c:pt idx="169">
                  <c:v>34180</c:v>
                </c:pt>
                <c:pt idx="170">
                  <c:v>34187</c:v>
                </c:pt>
                <c:pt idx="171">
                  <c:v>34194</c:v>
                </c:pt>
                <c:pt idx="172">
                  <c:v>34201</c:v>
                </c:pt>
                <c:pt idx="173">
                  <c:v>34208</c:v>
                </c:pt>
                <c:pt idx="174">
                  <c:v>34215</c:v>
                </c:pt>
                <c:pt idx="175">
                  <c:v>34222</c:v>
                </c:pt>
                <c:pt idx="176">
                  <c:v>34229</c:v>
                </c:pt>
                <c:pt idx="177">
                  <c:v>34236</c:v>
                </c:pt>
                <c:pt idx="178">
                  <c:v>34243</c:v>
                </c:pt>
                <c:pt idx="179">
                  <c:v>34250</c:v>
                </c:pt>
                <c:pt idx="180">
                  <c:v>34257</c:v>
                </c:pt>
                <c:pt idx="181">
                  <c:v>34264</c:v>
                </c:pt>
              </c:numCache>
            </c:numRef>
          </c:cat>
          <c:val>
            <c:numRef>
              <c:f>Sheet1!$B$2:$B$183</c:f>
              <c:numCache>
                <c:formatCode>0.00</c:formatCode>
                <c:ptCount val="182"/>
                <c:pt idx="0">
                  <c:v>10.67</c:v>
                </c:pt>
                <c:pt idx="1">
                  <c:v>10.54</c:v>
                </c:pt>
                <c:pt idx="2">
                  <c:v>10.37</c:v>
                </c:pt>
                <c:pt idx="3">
                  <c:v>10.33</c:v>
                </c:pt>
                <c:pt idx="4">
                  <c:v>10.29</c:v>
                </c:pt>
                <c:pt idx="5">
                  <c:v>10.1</c:v>
                </c:pt>
                <c:pt idx="6">
                  <c:v>10.119999999999999</c:v>
                </c:pt>
                <c:pt idx="7">
                  <c:v>10.16</c:v>
                </c:pt>
                <c:pt idx="8">
                  <c:v>10.15</c:v>
                </c:pt>
                <c:pt idx="9">
                  <c:v>10.06</c:v>
                </c:pt>
                <c:pt idx="10">
                  <c:v>10.11</c:v>
                </c:pt>
                <c:pt idx="11">
                  <c:v>9.99</c:v>
                </c:pt>
                <c:pt idx="12">
                  <c:v>9.98</c:v>
                </c:pt>
                <c:pt idx="13">
                  <c:v>9.84</c:v>
                </c:pt>
                <c:pt idx="14">
                  <c:v>10.08</c:v>
                </c:pt>
                <c:pt idx="15">
                  <c:v>10.050000000000001</c:v>
                </c:pt>
                <c:pt idx="16">
                  <c:v>10.29</c:v>
                </c:pt>
                <c:pt idx="17">
                  <c:v>10.24</c:v>
                </c:pt>
                <c:pt idx="18">
                  <c:v>10.19</c:v>
                </c:pt>
                <c:pt idx="19">
                  <c:v>10.130000000000001</c:v>
                </c:pt>
                <c:pt idx="20">
                  <c:v>10.16</c:v>
                </c:pt>
                <c:pt idx="21">
                  <c:v>10.220000000000001</c:v>
                </c:pt>
                <c:pt idx="22">
                  <c:v>10.08</c:v>
                </c:pt>
                <c:pt idx="23">
                  <c:v>10.220000000000001</c:v>
                </c:pt>
                <c:pt idx="24">
                  <c:v>10.24</c:v>
                </c:pt>
                <c:pt idx="25">
                  <c:v>10.17</c:v>
                </c:pt>
                <c:pt idx="26">
                  <c:v>10.130000000000001</c:v>
                </c:pt>
                <c:pt idx="27">
                  <c:v>10.09</c:v>
                </c:pt>
                <c:pt idx="28">
                  <c:v>10.02</c:v>
                </c:pt>
                <c:pt idx="29">
                  <c:v>9.93</c:v>
                </c:pt>
                <c:pt idx="30">
                  <c:v>9.9</c:v>
                </c:pt>
                <c:pt idx="31">
                  <c:v>9.81</c:v>
                </c:pt>
                <c:pt idx="32">
                  <c:v>9.56</c:v>
                </c:pt>
                <c:pt idx="33">
                  <c:v>9.64</c:v>
                </c:pt>
                <c:pt idx="34">
                  <c:v>9.68</c:v>
                </c:pt>
                <c:pt idx="35">
                  <c:v>9.56</c:v>
                </c:pt>
                <c:pt idx="36">
                  <c:v>9.6300000000000008</c:v>
                </c:pt>
                <c:pt idx="37">
                  <c:v>9.75</c:v>
                </c:pt>
                <c:pt idx="38">
                  <c:v>9.61</c:v>
                </c:pt>
                <c:pt idx="39">
                  <c:v>9.56</c:v>
                </c:pt>
                <c:pt idx="40">
                  <c:v>9.36</c:v>
                </c:pt>
                <c:pt idx="41">
                  <c:v>9.25</c:v>
                </c:pt>
                <c:pt idx="42">
                  <c:v>9.2899999999999991</c:v>
                </c:pt>
                <c:pt idx="43">
                  <c:v>9.4</c:v>
                </c:pt>
                <c:pt idx="44">
                  <c:v>9.49</c:v>
                </c:pt>
                <c:pt idx="45">
                  <c:v>9.5</c:v>
                </c:pt>
                <c:pt idx="46">
                  <c:v>9.59</c:v>
                </c:pt>
                <c:pt idx="47">
                  <c:v>9.52</c:v>
                </c:pt>
                <c:pt idx="48">
                  <c:v>9.49</c:v>
                </c:pt>
                <c:pt idx="49">
                  <c:v>9.48</c:v>
                </c:pt>
                <c:pt idx="50">
                  <c:v>9.4700000000000006</c:v>
                </c:pt>
                <c:pt idx="51">
                  <c:v>9.5299999999999994</c:v>
                </c:pt>
                <c:pt idx="52">
                  <c:v>9.4700000000000006</c:v>
                </c:pt>
                <c:pt idx="53">
                  <c:v>9.4700000000000006</c:v>
                </c:pt>
                <c:pt idx="54">
                  <c:v>9.5</c:v>
                </c:pt>
                <c:pt idx="55">
                  <c:v>9.4700000000000006</c:v>
                </c:pt>
                <c:pt idx="56">
                  <c:v>9.4499999999999993</c:v>
                </c:pt>
                <c:pt idx="57">
                  <c:v>9.48</c:v>
                </c:pt>
                <c:pt idx="58">
                  <c:v>9.66</c:v>
                </c:pt>
                <c:pt idx="59">
                  <c:v>9.65</c:v>
                </c:pt>
                <c:pt idx="60">
                  <c:v>9.67</c:v>
                </c:pt>
                <c:pt idx="61">
                  <c:v>9.6199999999999992</c:v>
                </c:pt>
                <c:pt idx="62">
                  <c:v>9.64</c:v>
                </c:pt>
                <c:pt idx="63">
                  <c:v>9.5399999999999991</c:v>
                </c:pt>
                <c:pt idx="64">
                  <c:v>9.5</c:v>
                </c:pt>
                <c:pt idx="65">
                  <c:v>9.44</c:v>
                </c:pt>
                <c:pt idx="66">
                  <c:v>9.27</c:v>
                </c:pt>
                <c:pt idx="67">
                  <c:v>9.19</c:v>
                </c:pt>
                <c:pt idx="68">
                  <c:v>9.17</c:v>
                </c:pt>
                <c:pt idx="69">
                  <c:v>9.15</c:v>
                </c:pt>
                <c:pt idx="70">
                  <c:v>9.14</c:v>
                </c:pt>
                <c:pt idx="71">
                  <c:v>9.02</c:v>
                </c:pt>
                <c:pt idx="72">
                  <c:v>8.9499999999999993</c:v>
                </c:pt>
                <c:pt idx="73">
                  <c:v>8.92</c:v>
                </c:pt>
                <c:pt idx="74">
                  <c:v>8.8699999999999992</c:v>
                </c:pt>
                <c:pt idx="75">
                  <c:v>8.82</c:v>
                </c:pt>
                <c:pt idx="76">
                  <c:v>8.82</c:v>
                </c:pt>
                <c:pt idx="77">
                  <c:v>8.91</c:v>
                </c:pt>
                <c:pt idx="78">
                  <c:v>8.7799999999999994</c:v>
                </c:pt>
                <c:pt idx="79">
                  <c:v>8.76</c:v>
                </c:pt>
                <c:pt idx="80">
                  <c:v>8.69</c:v>
                </c:pt>
                <c:pt idx="81">
                  <c:v>8.6300000000000008</c:v>
                </c:pt>
                <c:pt idx="82">
                  <c:v>8.6999999999999993</c:v>
                </c:pt>
                <c:pt idx="83">
                  <c:v>8.6199999999999992</c:v>
                </c:pt>
                <c:pt idx="84">
                  <c:v>8.5299999999999994</c:v>
                </c:pt>
                <c:pt idx="85">
                  <c:v>8.49</c:v>
                </c:pt>
                <c:pt idx="86">
                  <c:v>8.35</c:v>
                </c:pt>
                <c:pt idx="87">
                  <c:v>8.24</c:v>
                </c:pt>
                <c:pt idx="88">
                  <c:v>8.23</c:v>
                </c:pt>
                <c:pt idx="89">
                  <c:v>8.4499999999999993</c:v>
                </c:pt>
                <c:pt idx="90">
                  <c:v>8.56</c:v>
                </c:pt>
                <c:pt idx="91">
                  <c:v>8.68</c:v>
                </c:pt>
                <c:pt idx="92">
                  <c:v>8.67</c:v>
                </c:pt>
                <c:pt idx="93">
                  <c:v>8.73</c:v>
                </c:pt>
                <c:pt idx="94">
                  <c:v>8.82</c:v>
                </c:pt>
                <c:pt idx="95">
                  <c:v>8.83</c:v>
                </c:pt>
                <c:pt idx="96">
                  <c:v>8.85</c:v>
                </c:pt>
                <c:pt idx="97">
                  <c:v>8.8800000000000008</c:v>
                </c:pt>
                <c:pt idx="98">
                  <c:v>9.0299999999999994</c:v>
                </c:pt>
                <c:pt idx="99">
                  <c:v>8.98</c:v>
                </c:pt>
                <c:pt idx="100">
                  <c:v>8.9600000000000009</c:v>
                </c:pt>
                <c:pt idx="101">
                  <c:v>8.84</c:v>
                </c:pt>
                <c:pt idx="102">
                  <c:v>8.76</c:v>
                </c:pt>
                <c:pt idx="103">
                  <c:v>8.85</c:v>
                </c:pt>
                <c:pt idx="104">
                  <c:v>8.84</c:v>
                </c:pt>
                <c:pt idx="105">
                  <c:v>8.75</c:v>
                </c:pt>
                <c:pt idx="106">
                  <c:v>8.64</c:v>
                </c:pt>
                <c:pt idx="107">
                  <c:v>8.5299999999999994</c:v>
                </c:pt>
                <c:pt idx="108">
                  <c:v>8.6</c:v>
                </c:pt>
                <c:pt idx="109">
                  <c:v>8.59</c:v>
                </c:pt>
                <c:pt idx="110">
                  <c:v>8.5399999999999991</c:v>
                </c:pt>
                <c:pt idx="111">
                  <c:v>8.48</c:v>
                </c:pt>
                <c:pt idx="112">
                  <c:v>8.43</c:v>
                </c:pt>
                <c:pt idx="113">
                  <c:v>8.2899999999999991</c:v>
                </c:pt>
                <c:pt idx="114">
                  <c:v>8.1300000000000008</c:v>
                </c:pt>
                <c:pt idx="115">
                  <c:v>8.09</c:v>
                </c:pt>
                <c:pt idx="116">
                  <c:v>8.08</c:v>
                </c:pt>
                <c:pt idx="117">
                  <c:v>8.0500000000000007</c:v>
                </c:pt>
                <c:pt idx="118">
                  <c:v>8.06</c:v>
                </c:pt>
                <c:pt idx="119">
                  <c:v>7.96</c:v>
                </c:pt>
                <c:pt idx="120">
                  <c:v>7.87</c:v>
                </c:pt>
                <c:pt idx="121">
                  <c:v>8.01</c:v>
                </c:pt>
                <c:pt idx="122">
                  <c:v>7.94</c:v>
                </c:pt>
                <c:pt idx="123">
                  <c:v>7.84</c:v>
                </c:pt>
                <c:pt idx="124">
                  <c:v>7.89</c:v>
                </c:pt>
                <c:pt idx="125">
                  <c:v>8.02</c:v>
                </c:pt>
                <c:pt idx="126">
                  <c:v>7.93</c:v>
                </c:pt>
                <c:pt idx="127">
                  <c:v>8.01</c:v>
                </c:pt>
                <c:pt idx="128">
                  <c:v>8.06</c:v>
                </c:pt>
                <c:pt idx="129">
                  <c:v>8.23</c:v>
                </c:pt>
                <c:pt idx="130">
                  <c:v>8.2100000000000009</c:v>
                </c:pt>
                <c:pt idx="131">
                  <c:v>8.2899999999999991</c:v>
                </c:pt>
                <c:pt idx="132">
                  <c:v>8.32</c:v>
                </c:pt>
                <c:pt idx="133">
                  <c:v>8.32</c:v>
                </c:pt>
                <c:pt idx="134">
                  <c:v>8.2899999999999991</c:v>
                </c:pt>
                <c:pt idx="135">
                  <c:v>8.34</c:v>
                </c:pt>
                <c:pt idx="136">
                  <c:v>8.23</c:v>
                </c:pt>
                <c:pt idx="137">
                  <c:v>8.19</c:v>
                </c:pt>
                <c:pt idx="138">
                  <c:v>8.1300000000000008</c:v>
                </c:pt>
                <c:pt idx="139">
                  <c:v>8.14</c:v>
                </c:pt>
                <c:pt idx="140">
                  <c:v>8.07</c:v>
                </c:pt>
                <c:pt idx="141">
                  <c:v>8.0399999999999991</c:v>
                </c:pt>
                <c:pt idx="142">
                  <c:v>8</c:v>
                </c:pt>
                <c:pt idx="143">
                  <c:v>7.86</c:v>
                </c:pt>
                <c:pt idx="144">
                  <c:v>7.8</c:v>
                </c:pt>
                <c:pt idx="145">
                  <c:v>7.75</c:v>
                </c:pt>
                <c:pt idx="146">
                  <c:v>7.65</c:v>
                </c:pt>
                <c:pt idx="147">
                  <c:v>7.53</c:v>
                </c:pt>
                <c:pt idx="148">
                  <c:v>7.44</c:v>
                </c:pt>
                <c:pt idx="149">
                  <c:v>7.47</c:v>
                </c:pt>
                <c:pt idx="150">
                  <c:v>7.57</c:v>
                </c:pt>
                <c:pt idx="151">
                  <c:v>7.5</c:v>
                </c:pt>
                <c:pt idx="152">
                  <c:v>7.53</c:v>
                </c:pt>
                <c:pt idx="153">
                  <c:v>7.57</c:v>
                </c:pt>
                <c:pt idx="154">
                  <c:v>7.45</c:v>
                </c:pt>
                <c:pt idx="155">
                  <c:v>7.38</c:v>
                </c:pt>
                <c:pt idx="156">
                  <c:v>7.43</c:v>
                </c:pt>
                <c:pt idx="157">
                  <c:v>7.42</c:v>
                </c:pt>
                <c:pt idx="158">
                  <c:v>7.42</c:v>
                </c:pt>
                <c:pt idx="159">
                  <c:v>7.52</c:v>
                </c:pt>
                <c:pt idx="160">
                  <c:v>7.5</c:v>
                </c:pt>
                <c:pt idx="161">
                  <c:v>7.47</c:v>
                </c:pt>
                <c:pt idx="162">
                  <c:v>7.48</c:v>
                </c:pt>
                <c:pt idx="163">
                  <c:v>7.38</c:v>
                </c:pt>
                <c:pt idx="164">
                  <c:v>7.34</c:v>
                </c:pt>
                <c:pt idx="165">
                  <c:v>7.23</c:v>
                </c:pt>
                <c:pt idx="166">
                  <c:v>7.19</c:v>
                </c:pt>
                <c:pt idx="167">
                  <c:v>7.16</c:v>
                </c:pt>
                <c:pt idx="168">
                  <c:v>7.2</c:v>
                </c:pt>
                <c:pt idx="169">
                  <c:v>7.25</c:v>
                </c:pt>
                <c:pt idx="170">
                  <c:v>7.21</c:v>
                </c:pt>
                <c:pt idx="171">
                  <c:v>7.17</c:v>
                </c:pt>
                <c:pt idx="172">
                  <c:v>7.1</c:v>
                </c:pt>
                <c:pt idx="173">
                  <c:v>6.97</c:v>
                </c:pt>
                <c:pt idx="174">
                  <c:v>6.93</c:v>
                </c:pt>
                <c:pt idx="175">
                  <c:v>6.82</c:v>
                </c:pt>
                <c:pt idx="176">
                  <c:v>6.96</c:v>
                </c:pt>
                <c:pt idx="177">
                  <c:v>6.95</c:v>
                </c:pt>
                <c:pt idx="178">
                  <c:v>6.89</c:v>
                </c:pt>
                <c:pt idx="179">
                  <c:v>6.87</c:v>
                </c:pt>
                <c:pt idx="180">
                  <c:v>6.81</c:v>
                </c:pt>
                <c:pt idx="181">
                  <c:v>6.74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3-4FE6-80BE-B3F3FB2A0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F8-4AC0-95DE-3F7782D8B21C}"/>
                </c:ext>
              </c:extLst>
            </c:dLbl>
            <c:dLbl>
              <c:idx val="6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F8-4AC0-95DE-3F7782D8B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Sheet1!$A$2:$A$66</c:f>
              <c:numCache>
                <c:formatCode>m/d/yyyy</c:formatCode>
                <c:ptCount val="65"/>
                <c:pt idx="0">
                  <c:v>37344</c:v>
                </c:pt>
                <c:pt idx="1">
                  <c:v>37351</c:v>
                </c:pt>
                <c:pt idx="2">
                  <c:v>37358</c:v>
                </c:pt>
                <c:pt idx="3">
                  <c:v>37365</c:v>
                </c:pt>
                <c:pt idx="4">
                  <c:v>37372</c:v>
                </c:pt>
                <c:pt idx="5">
                  <c:v>37379</c:v>
                </c:pt>
                <c:pt idx="6">
                  <c:v>37386</c:v>
                </c:pt>
                <c:pt idx="7">
                  <c:v>37393</c:v>
                </c:pt>
                <c:pt idx="8">
                  <c:v>37400</c:v>
                </c:pt>
                <c:pt idx="9">
                  <c:v>37407</c:v>
                </c:pt>
                <c:pt idx="10">
                  <c:v>37414</c:v>
                </c:pt>
                <c:pt idx="11">
                  <c:v>37421</c:v>
                </c:pt>
                <c:pt idx="12">
                  <c:v>37428</c:v>
                </c:pt>
                <c:pt idx="13">
                  <c:v>37435</c:v>
                </c:pt>
                <c:pt idx="14">
                  <c:v>37442</c:v>
                </c:pt>
                <c:pt idx="15">
                  <c:v>37449</c:v>
                </c:pt>
                <c:pt idx="16">
                  <c:v>37456</c:v>
                </c:pt>
                <c:pt idx="17">
                  <c:v>37463</c:v>
                </c:pt>
                <c:pt idx="18">
                  <c:v>37470</c:v>
                </c:pt>
                <c:pt idx="19">
                  <c:v>37477</c:v>
                </c:pt>
                <c:pt idx="20">
                  <c:v>37484</c:v>
                </c:pt>
                <c:pt idx="21">
                  <c:v>37491</c:v>
                </c:pt>
                <c:pt idx="22">
                  <c:v>37498</c:v>
                </c:pt>
                <c:pt idx="23">
                  <c:v>37505</c:v>
                </c:pt>
                <c:pt idx="24">
                  <c:v>37512</c:v>
                </c:pt>
                <c:pt idx="25">
                  <c:v>37519</c:v>
                </c:pt>
                <c:pt idx="26">
                  <c:v>37526</c:v>
                </c:pt>
                <c:pt idx="27">
                  <c:v>37533</c:v>
                </c:pt>
                <c:pt idx="28">
                  <c:v>37540</c:v>
                </c:pt>
                <c:pt idx="29">
                  <c:v>37547</c:v>
                </c:pt>
                <c:pt idx="30">
                  <c:v>37554</c:v>
                </c:pt>
                <c:pt idx="31">
                  <c:v>37561</c:v>
                </c:pt>
                <c:pt idx="32">
                  <c:v>37568</c:v>
                </c:pt>
                <c:pt idx="33">
                  <c:v>37575</c:v>
                </c:pt>
                <c:pt idx="34">
                  <c:v>37582</c:v>
                </c:pt>
                <c:pt idx="35">
                  <c:v>37589</c:v>
                </c:pt>
                <c:pt idx="36">
                  <c:v>37596</c:v>
                </c:pt>
                <c:pt idx="37">
                  <c:v>37603</c:v>
                </c:pt>
                <c:pt idx="38">
                  <c:v>37610</c:v>
                </c:pt>
                <c:pt idx="39">
                  <c:v>37617</c:v>
                </c:pt>
                <c:pt idx="40">
                  <c:v>37624</c:v>
                </c:pt>
                <c:pt idx="41">
                  <c:v>37631</c:v>
                </c:pt>
                <c:pt idx="42">
                  <c:v>37638</c:v>
                </c:pt>
                <c:pt idx="43">
                  <c:v>37645</c:v>
                </c:pt>
                <c:pt idx="44">
                  <c:v>37652</c:v>
                </c:pt>
                <c:pt idx="45">
                  <c:v>37659</c:v>
                </c:pt>
                <c:pt idx="46">
                  <c:v>37666</c:v>
                </c:pt>
                <c:pt idx="47">
                  <c:v>37673</c:v>
                </c:pt>
                <c:pt idx="48">
                  <c:v>37680</c:v>
                </c:pt>
                <c:pt idx="49">
                  <c:v>37687</c:v>
                </c:pt>
                <c:pt idx="50">
                  <c:v>37694</c:v>
                </c:pt>
                <c:pt idx="51">
                  <c:v>37701</c:v>
                </c:pt>
                <c:pt idx="52">
                  <c:v>37708</c:v>
                </c:pt>
                <c:pt idx="53">
                  <c:v>37715</c:v>
                </c:pt>
                <c:pt idx="54">
                  <c:v>37722</c:v>
                </c:pt>
                <c:pt idx="55">
                  <c:v>37729</c:v>
                </c:pt>
                <c:pt idx="56">
                  <c:v>37736</c:v>
                </c:pt>
                <c:pt idx="57">
                  <c:v>37743</c:v>
                </c:pt>
                <c:pt idx="58">
                  <c:v>37750</c:v>
                </c:pt>
                <c:pt idx="59">
                  <c:v>37757</c:v>
                </c:pt>
                <c:pt idx="60">
                  <c:v>37764</c:v>
                </c:pt>
                <c:pt idx="61">
                  <c:v>37771</c:v>
                </c:pt>
                <c:pt idx="62">
                  <c:v>37778</c:v>
                </c:pt>
                <c:pt idx="63">
                  <c:v>37785</c:v>
                </c:pt>
                <c:pt idx="64">
                  <c:v>37792</c:v>
                </c:pt>
              </c:numCache>
            </c:numRef>
          </c:cat>
          <c:val>
            <c:numRef>
              <c:f>Sheet1!$B$2:$B$66</c:f>
              <c:numCache>
                <c:formatCode>0.00</c:formatCode>
                <c:ptCount val="65"/>
                <c:pt idx="0">
                  <c:v>7.18</c:v>
                </c:pt>
                <c:pt idx="1">
                  <c:v>7.13</c:v>
                </c:pt>
                <c:pt idx="2">
                  <c:v>6.99</c:v>
                </c:pt>
                <c:pt idx="3">
                  <c:v>6.94</c:v>
                </c:pt>
                <c:pt idx="4">
                  <c:v>6.88</c:v>
                </c:pt>
                <c:pt idx="5">
                  <c:v>6.78</c:v>
                </c:pt>
                <c:pt idx="6">
                  <c:v>6.79</c:v>
                </c:pt>
                <c:pt idx="7">
                  <c:v>6.89</c:v>
                </c:pt>
                <c:pt idx="8">
                  <c:v>6.81</c:v>
                </c:pt>
                <c:pt idx="9">
                  <c:v>6.76</c:v>
                </c:pt>
                <c:pt idx="10">
                  <c:v>6.71</c:v>
                </c:pt>
                <c:pt idx="11">
                  <c:v>6.71</c:v>
                </c:pt>
                <c:pt idx="12">
                  <c:v>6.63</c:v>
                </c:pt>
                <c:pt idx="13">
                  <c:v>6.55</c:v>
                </c:pt>
                <c:pt idx="14">
                  <c:v>6.57</c:v>
                </c:pt>
                <c:pt idx="15">
                  <c:v>6.54</c:v>
                </c:pt>
                <c:pt idx="16">
                  <c:v>6.49</c:v>
                </c:pt>
                <c:pt idx="17">
                  <c:v>6.34</c:v>
                </c:pt>
                <c:pt idx="18">
                  <c:v>6.43</c:v>
                </c:pt>
                <c:pt idx="19">
                  <c:v>6.31</c:v>
                </c:pt>
                <c:pt idx="20">
                  <c:v>6.22</c:v>
                </c:pt>
                <c:pt idx="21">
                  <c:v>6.27</c:v>
                </c:pt>
                <c:pt idx="22">
                  <c:v>6.22</c:v>
                </c:pt>
                <c:pt idx="23">
                  <c:v>6.15</c:v>
                </c:pt>
                <c:pt idx="24">
                  <c:v>6.18</c:v>
                </c:pt>
                <c:pt idx="25">
                  <c:v>6.05</c:v>
                </c:pt>
                <c:pt idx="26">
                  <c:v>5.99</c:v>
                </c:pt>
                <c:pt idx="27">
                  <c:v>6.01</c:v>
                </c:pt>
                <c:pt idx="28">
                  <c:v>5.98</c:v>
                </c:pt>
                <c:pt idx="29">
                  <c:v>6.15</c:v>
                </c:pt>
                <c:pt idx="30">
                  <c:v>6.31</c:v>
                </c:pt>
                <c:pt idx="31">
                  <c:v>6.13</c:v>
                </c:pt>
                <c:pt idx="32">
                  <c:v>6.11</c:v>
                </c:pt>
                <c:pt idx="33">
                  <c:v>5.94</c:v>
                </c:pt>
                <c:pt idx="34">
                  <c:v>6.03</c:v>
                </c:pt>
                <c:pt idx="35">
                  <c:v>6.13</c:v>
                </c:pt>
                <c:pt idx="36">
                  <c:v>6.19</c:v>
                </c:pt>
                <c:pt idx="37">
                  <c:v>6.04</c:v>
                </c:pt>
                <c:pt idx="38">
                  <c:v>6.03</c:v>
                </c:pt>
                <c:pt idx="39">
                  <c:v>5.93</c:v>
                </c:pt>
                <c:pt idx="40">
                  <c:v>5.85</c:v>
                </c:pt>
                <c:pt idx="41">
                  <c:v>5.95</c:v>
                </c:pt>
                <c:pt idx="42">
                  <c:v>5.97</c:v>
                </c:pt>
                <c:pt idx="43">
                  <c:v>5.91</c:v>
                </c:pt>
                <c:pt idx="44">
                  <c:v>5.9</c:v>
                </c:pt>
                <c:pt idx="45">
                  <c:v>5.88</c:v>
                </c:pt>
                <c:pt idx="46">
                  <c:v>5.86</c:v>
                </c:pt>
                <c:pt idx="47">
                  <c:v>5.84</c:v>
                </c:pt>
                <c:pt idx="48">
                  <c:v>5.79</c:v>
                </c:pt>
                <c:pt idx="49">
                  <c:v>5.67</c:v>
                </c:pt>
                <c:pt idx="50">
                  <c:v>5.61</c:v>
                </c:pt>
                <c:pt idx="51">
                  <c:v>5.79</c:v>
                </c:pt>
                <c:pt idx="52">
                  <c:v>5.91</c:v>
                </c:pt>
                <c:pt idx="53">
                  <c:v>5.79</c:v>
                </c:pt>
                <c:pt idx="54">
                  <c:v>5.85</c:v>
                </c:pt>
                <c:pt idx="55">
                  <c:v>5.82</c:v>
                </c:pt>
                <c:pt idx="56">
                  <c:v>5.79</c:v>
                </c:pt>
                <c:pt idx="57">
                  <c:v>5.7</c:v>
                </c:pt>
                <c:pt idx="58">
                  <c:v>5.62</c:v>
                </c:pt>
                <c:pt idx="59">
                  <c:v>5.45</c:v>
                </c:pt>
                <c:pt idx="60">
                  <c:v>5.34</c:v>
                </c:pt>
                <c:pt idx="61">
                  <c:v>5.31</c:v>
                </c:pt>
                <c:pt idx="62">
                  <c:v>5.26</c:v>
                </c:pt>
                <c:pt idx="63">
                  <c:v>5.21</c:v>
                </c:pt>
                <c:pt idx="64">
                  <c:v>5.21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F8-4AC0-95DE-3F7782D8B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18383962263526E-2"/>
          <c:y val="0.10045669324178855"/>
          <c:w val="0.77919291063465002"/>
          <c:h val="0.799086613516422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CA-4CFE-BE6C-51CEFCA37A0A}"/>
                </c:ext>
              </c:extLst>
            </c:dLbl>
            <c:dLbl>
              <c:idx val="2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A-4CFE-BE6C-51CEFCA37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Sheet1!$A$2:$A$214</c:f>
              <c:numCache>
                <c:formatCode>m/d/yyyy</c:formatCode>
                <c:ptCount val="213"/>
                <c:pt idx="0">
                  <c:v>39751</c:v>
                </c:pt>
                <c:pt idx="1">
                  <c:v>39758</c:v>
                </c:pt>
                <c:pt idx="2">
                  <c:v>39765</c:v>
                </c:pt>
                <c:pt idx="3">
                  <c:v>39772</c:v>
                </c:pt>
                <c:pt idx="4">
                  <c:v>39778</c:v>
                </c:pt>
                <c:pt idx="5">
                  <c:v>39786</c:v>
                </c:pt>
                <c:pt idx="6">
                  <c:v>39793</c:v>
                </c:pt>
                <c:pt idx="7">
                  <c:v>39800</c:v>
                </c:pt>
                <c:pt idx="8">
                  <c:v>39806</c:v>
                </c:pt>
                <c:pt idx="9">
                  <c:v>39813</c:v>
                </c:pt>
                <c:pt idx="10">
                  <c:v>39821</c:v>
                </c:pt>
                <c:pt idx="11">
                  <c:v>39828</c:v>
                </c:pt>
                <c:pt idx="12">
                  <c:v>39835</c:v>
                </c:pt>
                <c:pt idx="13">
                  <c:v>39842</c:v>
                </c:pt>
                <c:pt idx="14">
                  <c:v>39849</c:v>
                </c:pt>
                <c:pt idx="15">
                  <c:v>39856</c:v>
                </c:pt>
                <c:pt idx="16">
                  <c:v>39863</c:v>
                </c:pt>
                <c:pt idx="17">
                  <c:v>39870</c:v>
                </c:pt>
                <c:pt idx="18">
                  <c:v>39877</c:v>
                </c:pt>
                <c:pt idx="19">
                  <c:v>39884</c:v>
                </c:pt>
                <c:pt idx="20">
                  <c:v>39891</c:v>
                </c:pt>
                <c:pt idx="21">
                  <c:v>39898</c:v>
                </c:pt>
                <c:pt idx="22">
                  <c:v>39905</c:v>
                </c:pt>
                <c:pt idx="23">
                  <c:v>39912</c:v>
                </c:pt>
                <c:pt idx="24">
                  <c:v>39919</c:v>
                </c:pt>
                <c:pt idx="25">
                  <c:v>39926</c:v>
                </c:pt>
                <c:pt idx="26">
                  <c:v>39933</c:v>
                </c:pt>
                <c:pt idx="27">
                  <c:v>39940</c:v>
                </c:pt>
                <c:pt idx="28">
                  <c:v>39947</c:v>
                </c:pt>
                <c:pt idx="29">
                  <c:v>39954</c:v>
                </c:pt>
                <c:pt idx="30">
                  <c:v>39961</c:v>
                </c:pt>
                <c:pt idx="31">
                  <c:v>39968</c:v>
                </c:pt>
                <c:pt idx="32">
                  <c:v>39975</c:v>
                </c:pt>
                <c:pt idx="33">
                  <c:v>39982</c:v>
                </c:pt>
                <c:pt idx="34">
                  <c:v>39989</c:v>
                </c:pt>
                <c:pt idx="35">
                  <c:v>39996</c:v>
                </c:pt>
                <c:pt idx="36">
                  <c:v>40003</c:v>
                </c:pt>
                <c:pt idx="37">
                  <c:v>40010</c:v>
                </c:pt>
                <c:pt idx="38">
                  <c:v>40017</c:v>
                </c:pt>
                <c:pt idx="39">
                  <c:v>40024</c:v>
                </c:pt>
                <c:pt idx="40">
                  <c:v>40031</c:v>
                </c:pt>
                <c:pt idx="41">
                  <c:v>40038</c:v>
                </c:pt>
                <c:pt idx="42">
                  <c:v>40045</c:v>
                </c:pt>
                <c:pt idx="43">
                  <c:v>40052</c:v>
                </c:pt>
                <c:pt idx="44">
                  <c:v>40059</c:v>
                </c:pt>
                <c:pt idx="45">
                  <c:v>40066</c:v>
                </c:pt>
                <c:pt idx="46">
                  <c:v>40073</c:v>
                </c:pt>
                <c:pt idx="47">
                  <c:v>40080</c:v>
                </c:pt>
                <c:pt idx="48">
                  <c:v>40087</c:v>
                </c:pt>
                <c:pt idx="49">
                  <c:v>40094</c:v>
                </c:pt>
                <c:pt idx="50">
                  <c:v>40101</c:v>
                </c:pt>
                <c:pt idx="51">
                  <c:v>40108</c:v>
                </c:pt>
                <c:pt idx="52">
                  <c:v>40115</c:v>
                </c:pt>
                <c:pt idx="53">
                  <c:v>40122</c:v>
                </c:pt>
                <c:pt idx="54">
                  <c:v>40129</c:v>
                </c:pt>
                <c:pt idx="55">
                  <c:v>40136</c:v>
                </c:pt>
                <c:pt idx="56">
                  <c:v>40142</c:v>
                </c:pt>
                <c:pt idx="57">
                  <c:v>40150</c:v>
                </c:pt>
                <c:pt idx="58">
                  <c:v>40157</c:v>
                </c:pt>
                <c:pt idx="59">
                  <c:v>40164</c:v>
                </c:pt>
                <c:pt idx="60">
                  <c:v>40171</c:v>
                </c:pt>
                <c:pt idx="61">
                  <c:v>40178</c:v>
                </c:pt>
                <c:pt idx="62">
                  <c:v>40185</c:v>
                </c:pt>
                <c:pt idx="63">
                  <c:v>40192</c:v>
                </c:pt>
                <c:pt idx="64">
                  <c:v>40199</c:v>
                </c:pt>
                <c:pt idx="65">
                  <c:v>40206</c:v>
                </c:pt>
                <c:pt idx="66">
                  <c:v>40213</c:v>
                </c:pt>
                <c:pt idx="67">
                  <c:v>40220</c:v>
                </c:pt>
                <c:pt idx="68">
                  <c:v>40227</c:v>
                </c:pt>
                <c:pt idx="69">
                  <c:v>40234</c:v>
                </c:pt>
                <c:pt idx="70">
                  <c:v>40241</c:v>
                </c:pt>
                <c:pt idx="71">
                  <c:v>40248</c:v>
                </c:pt>
                <c:pt idx="72">
                  <c:v>40255</c:v>
                </c:pt>
                <c:pt idx="73">
                  <c:v>40262</c:v>
                </c:pt>
                <c:pt idx="74">
                  <c:v>40269</c:v>
                </c:pt>
                <c:pt idx="75">
                  <c:v>40276</c:v>
                </c:pt>
                <c:pt idx="76">
                  <c:v>40283</c:v>
                </c:pt>
                <c:pt idx="77">
                  <c:v>40290</c:v>
                </c:pt>
                <c:pt idx="78">
                  <c:v>40297</c:v>
                </c:pt>
                <c:pt idx="79">
                  <c:v>40304</c:v>
                </c:pt>
                <c:pt idx="80">
                  <c:v>40311</c:v>
                </c:pt>
                <c:pt idx="81">
                  <c:v>40318</c:v>
                </c:pt>
                <c:pt idx="82">
                  <c:v>40325</c:v>
                </c:pt>
                <c:pt idx="83">
                  <c:v>40332</c:v>
                </c:pt>
                <c:pt idx="84">
                  <c:v>40339</c:v>
                </c:pt>
                <c:pt idx="85">
                  <c:v>40346</c:v>
                </c:pt>
                <c:pt idx="86">
                  <c:v>40353</c:v>
                </c:pt>
                <c:pt idx="87">
                  <c:v>40360</c:v>
                </c:pt>
                <c:pt idx="88">
                  <c:v>40367</c:v>
                </c:pt>
                <c:pt idx="89">
                  <c:v>40374</c:v>
                </c:pt>
                <c:pt idx="90">
                  <c:v>40381</c:v>
                </c:pt>
                <c:pt idx="91">
                  <c:v>40388</c:v>
                </c:pt>
                <c:pt idx="92">
                  <c:v>40395</c:v>
                </c:pt>
                <c:pt idx="93">
                  <c:v>40402</c:v>
                </c:pt>
                <c:pt idx="94">
                  <c:v>40409</c:v>
                </c:pt>
                <c:pt idx="95">
                  <c:v>40416</c:v>
                </c:pt>
                <c:pt idx="96">
                  <c:v>40423</c:v>
                </c:pt>
                <c:pt idx="97">
                  <c:v>40430</c:v>
                </c:pt>
                <c:pt idx="98">
                  <c:v>40437</c:v>
                </c:pt>
                <c:pt idx="99">
                  <c:v>40444</c:v>
                </c:pt>
                <c:pt idx="100">
                  <c:v>40451</c:v>
                </c:pt>
                <c:pt idx="101">
                  <c:v>40458</c:v>
                </c:pt>
                <c:pt idx="102">
                  <c:v>40465</c:v>
                </c:pt>
                <c:pt idx="103">
                  <c:v>40472</c:v>
                </c:pt>
                <c:pt idx="104">
                  <c:v>40479</c:v>
                </c:pt>
                <c:pt idx="105">
                  <c:v>40486</c:v>
                </c:pt>
                <c:pt idx="106">
                  <c:v>40493</c:v>
                </c:pt>
                <c:pt idx="107">
                  <c:v>40500</c:v>
                </c:pt>
                <c:pt idx="108">
                  <c:v>40506</c:v>
                </c:pt>
                <c:pt idx="109">
                  <c:v>40514</c:v>
                </c:pt>
                <c:pt idx="110">
                  <c:v>40521</c:v>
                </c:pt>
                <c:pt idx="111">
                  <c:v>40528</c:v>
                </c:pt>
                <c:pt idx="112">
                  <c:v>40535</c:v>
                </c:pt>
                <c:pt idx="113">
                  <c:v>40542</c:v>
                </c:pt>
                <c:pt idx="114">
                  <c:v>40549</c:v>
                </c:pt>
                <c:pt idx="115">
                  <c:v>40556</c:v>
                </c:pt>
                <c:pt idx="116">
                  <c:v>40563</c:v>
                </c:pt>
                <c:pt idx="117">
                  <c:v>40570</c:v>
                </c:pt>
                <c:pt idx="118">
                  <c:v>40577</c:v>
                </c:pt>
                <c:pt idx="119">
                  <c:v>40584</c:v>
                </c:pt>
                <c:pt idx="120">
                  <c:v>40591</c:v>
                </c:pt>
                <c:pt idx="121">
                  <c:v>40598</c:v>
                </c:pt>
                <c:pt idx="122">
                  <c:v>40605</c:v>
                </c:pt>
                <c:pt idx="123">
                  <c:v>40612</c:v>
                </c:pt>
                <c:pt idx="124">
                  <c:v>40619</c:v>
                </c:pt>
                <c:pt idx="125">
                  <c:v>40626</c:v>
                </c:pt>
                <c:pt idx="126">
                  <c:v>40633</c:v>
                </c:pt>
                <c:pt idx="127">
                  <c:v>40640</c:v>
                </c:pt>
                <c:pt idx="128">
                  <c:v>40647</c:v>
                </c:pt>
                <c:pt idx="129">
                  <c:v>40654</c:v>
                </c:pt>
                <c:pt idx="130">
                  <c:v>40661</c:v>
                </c:pt>
                <c:pt idx="131">
                  <c:v>40668</c:v>
                </c:pt>
                <c:pt idx="132">
                  <c:v>40675</c:v>
                </c:pt>
                <c:pt idx="133">
                  <c:v>40682</c:v>
                </c:pt>
                <c:pt idx="134">
                  <c:v>40689</c:v>
                </c:pt>
                <c:pt idx="135">
                  <c:v>40696</c:v>
                </c:pt>
                <c:pt idx="136">
                  <c:v>40703</c:v>
                </c:pt>
                <c:pt idx="137">
                  <c:v>40710</c:v>
                </c:pt>
                <c:pt idx="138">
                  <c:v>40717</c:v>
                </c:pt>
                <c:pt idx="139">
                  <c:v>40724</c:v>
                </c:pt>
                <c:pt idx="140">
                  <c:v>40731</c:v>
                </c:pt>
                <c:pt idx="141">
                  <c:v>40738</c:v>
                </c:pt>
                <c:pt idx="142">
                  <c:v>40745</c:v>
                </c:pt>
                <c:pt idx="143">
                  <c:v>40752</c:v>
                </c:pt>
                <c:pt idx="144">
                  <c:v>40759</c:v>
                </c:pt>
                <c:pt idx="145">
                  <c:v>40766</c:v>
                </c:pt>
                <c:pt idx="146">
                  <c:v>40773</c:v>
                </c:pt>
                <c:pt idx="147">
                  <c:v>40780</c:v>
                </c:pt>
                <c:pt idx="148">
                  <c:v>40787</c:v>
                </c:pt>
                <c:pt idx="149">
                  <c:v>40794</c:v>
                </c:pt>
                <c:pt idx="150">
                  <c:v>40801</c:v>
                </c:pt>
                <c:pt idx="151">
                  <c:v>40808</c:v>
                </c:pt>
                <c:pt idx="152">
                  <c:v>40815</c:v>
                </c:pt>
                <c:pt idx="153">
                  <c:v>40822</c:v>
                </c:pt>
                <c:pt idx="154">
                  <c:v>40829</c:v>
                </c:pt>
                <c:pt idx="155">
                  <c:v>40836</c:v>
                </c:pt>
                <c:pt idx="156">
                  <c:v>40843</c:v>
                </c:pt>
                <c:pt idx="157">
                  <c:v>40850</c:v>
                </c:pt>
                <c:pt idx="158">
                  <c:v>40857</c:v>
                </c:pt>
                <c:pt idx="159">
                  <c:v>40864</c:v>
                </c:pt>
                <c:pt idx="160">
                  <c:v>40870</c:v>
                </c:pt>
                <c:pt idx="161">
                  <c:v>40878</c:v>
                </c:pt>
                <c:pt idx="162">
                  <c:v>40885</c:v>
                </c:pt>
                <c:pt idx="163">
                  <c:v>40892</c:v>
                </c:pt>
                <c:pt idx="164">
                  <c:v>40899</c:v>
                </c:pt>
                <c:pt idx="165">
                  <c:v>40906</c:v>
                </c:pt>
                <c:pt idx="166">
                  <c:v>40913</c:v>
                </c:pt>
                <c:pt idx="167">
                  <c:v>40920</c:v>
                </c:pt>
                <c:pt idx="168">
                  <c:v>40927</c:v>
                </c:pt>
                <c:pt idx="169">
                  <c:v>40934</c:v>
                </c:pt>
                <c:pt idx="170">
                  <c:v>40941</c:v>
                </c:pt>
                <c:pt idx="171">
                  <c:v>40948</c:v>
                </c:pt>
                <c:pt idx="172">
                  <c:v>40955</c:v>
                </c:pt>
                <c:pt idx="173">
                  <c:v>40962</c:v>
                </c:pt>
                <c:pt idx="174">
                  <c:v>40969</c:v>
                </c:pt>
                <c:pt idx="175">
                  <c:v>40976</c:v>
                </c:pt>
                <c:pt idx="176">
                  <c:v>40983</c:v>
                </c:pt>
                <c:pt idx="177">
                  <c:v>40990</c:v>
                </c:pt>
                <c:pt idx="178">
                  <c:v>40997</c:v>
                </c:pt>
                <c:pt idx="179">
                  <c:v>41004</c:v>
                </c:pt>
                <c:pt idx="180">
                  <c:v>41011</c:v>
                </c:pt>
                <c:pt idx="181">
                  <c:v>41018</c:v>
                </c:pt>
                <c:pt idx="182">
                  <c:v>41025</c:v>
                </c:pt>
                <c:pt idx="183">
                  <c:v>41032</c:v>
                </c:pt>
                <c:pt idx="184">
                  <c:v>41039</c:v>
                </c:pt>
                <c:pt idx="185">
                  <c:v>41046</c:v>
                </c:pt>
                <c:pt idx="186">
                  <c:v>41053</c:v>
                </c:pt>
                <c:pt idx="187">
                  <c:v>41060</c:v>
                </c:pt>
                <c:pt idx="188">
                  <c:v>41067</c:v>
                </c:pt>
                <c:pt idx="189">
                  <c:v>41074</c:v>
                </c:pt>
                <c:pt idx="190">
                  <c:v>41081</c:v>
                </c:pt>
                <c:pt idx="191">
                  <c:v>41088</c:v>
                </c:pt>
                <c:pt idx="192">
                  <c:v>41095</c:v>
                </c:pt>
                <c:pt idx="193">
                  <c:v>41102</c:v>
                </c:pt>
                <c:pt idx="194">
                  <c:v>41109</c:v>
                </c:pt>
                <c:pt idx="195">
                  <c:v>41116</c:v>
                </c:pt>
                <c:pt idx="196">
                  <c:v>41123</c:v>
                </c:pt>
                <c:pt idx="197">
                  <c:v>41130</c:v>
                </c:pt>
                <c:pt idx="198">
                  <c:v>41137</c:v>
                </c:pt>
                <c:pt idx="199">
                  <c:v>41144</c:v>
                </c:pt>
                <c:pt idx="200">
                  <c:v>41151</c:v>
                </c:pt>
                <c:pt idx="201">
                  <c:v>41158</c:v>
                </c:pt>
                <c:pt idx="202">
                  <c:v>41165</c:v>
                </c:pt>
                <c:pt idx="203">
                  <c:v>41172</c:v>
                </c:pt>
                <c:pt idx="204">
                  <c:v>41179</c:v>
                </c:pt>
                <c:pt idx="205">
                  <c:v>41186</c:v>
                </c:pt>
                <c:pt idx="206">
                  <c:v>41193</c:v>
                </c:pt>
                <c:pt idx="207">
                  <c:v>41200</c:v>
                </c:pt>
                <c:pt idx="208">
                  <c:v>41207</c:v>
                </c:pt>
                <c:pt idx="209">
                  <c:v>41214</c:v>
                </c:pt>
                <c:pt idx="210">
                  <c:v>41221</c:v>
                </c:pt>
                <c:pt idx="211">
                  <c:v>41228</c:v>
                </c:pt>
                <c:pt idx="212">
                  <c:v>41234</c:v>
                </c:pt>
              </c:numCache>
            </c:numRef>
          </c:cat>
          <c:val>
            <c:numRef>
              <c:f>Sheet1!$B$2:$B$214</c:f>
              <c:numCache>
                <c:formatCode>0.00</c:formatCode>
                <c:ptCount val="213"/>
                <c:pt idx="0">
                  <c:v>6.46</c:v>
                </c:pt>
                <c:pt idx="1">
                  <c:v>6.2</c:v>
                </c:pt>
                <c:pt idx="2">
                  <c:v>6.14</c:v>
                </c:pt>
                <c:pt idx="3">
                  <c:v>6.04</c:v>
                </c:pt>
                <c:pt idx="4">
                  <c:v>5.97</c:v>
                </c:pt>
                <c:pt idx="5">
                  <c:v>5.53</c:v>
                </c:pt>
                <c:pt idx="6">
                  <c:v>5.47</c:v>
                </c:pt>
                <c:pt idx="7">
                  <c:v>5.19</c:v>
                </c:pt>
                <c:pt idx="8">
                  <c:v>5.14</c:v>
                </c:pt>
                <c:pt idx="9">
                  <c:v>5.0999999999999996</c:v>
                </c:pt>
                <c:pt idx="10">
                  <c:v>5.01</c:v>
                </c:pt>
                <c:pt idx="11">
                  <c:v>4.96</c:v>
                </c:pt>
                <c:pt idx="12">
                  <c:v>5.12</c:v>
                </c:pt>
                <c:pt idx="13">
                  <c:v>5.0999999999999996</c:v>
                </c:pt>
                <c:pt idx="14">
                  <c:v>5.25</c:v>
                </c:pt>
                <c:pt idx="15">
                  <c:v>5.16</c:v>
                </c:pt>
                <c:pt idx="16">
                  <c:v>5.04</c:v>
                </c:pt>
                <c:pt idx="17">
                  <c:v>5.07</c:v>
                </c:pt>
                <c:pt idx="18">
                  <c:v>5.15</c:v>
                </c:pt>
                <c:pt idx="19">
                  <c:v>5.03</c:v>
                </c:pt>
                <c:pt idx="20">
                  <c:v>4.9800000000000004</c:v>
                </c:pt>
                <c:pt idx="21">
                  <c:v>4.8499999999999996</c:v>
                </c:pt>
                <c:pt idx="22">
                  <c:v>4.78</c:v>
                </c:pt>
                <c:pt idx="23">
                  <c:v>4.87</c:v>
                </c:pt>
                <c:pt idx="24">
                  <c:v>4.82</c:v>
                </c:pt>
                <c:pt idx="25">
                  <c:v>4.8</c:v>
                </c:pt>
                <c:pt idx="26">
                  <c:v>4.78</c:v>
                </c:pt>
                <c:pt idx="27">
                  <c:v>4.84</c:v>
                </c:pt>
                <c:pt idx="28">
                  <c:v>4.8600000000000003</c:v>
                </c:pt>
                <c:pt idx="29">
                  <c:v>4.82</c:v>
                </c:pt>
                <c:pt idx="30">
                  <c:v>4.91</c:v>
                </c:pt>
                <c:pt idx="31">
                  <c:v>5.29</c:v>
                </c:pt>
                <c:pt idx="32">
                  <c:v>5.59</c:v>
                </c:pt>
                <c:pt idx="33">
                  <c:v>5.38</c:v>
                </c:pt>
                <c:pt idx="34">
                  <c:v>5.42</c:v>
                </c:pt>
                <c:pt idx="35">
                  <c:v>5.32</c:v>
                </c:pt>
                <c:pt idx="36">
                  <c:v>5.2</c:v>
                </c:pt>
                <c:pt idx="37">
                  <c:v>5.14</c:v>
                </c:pt>
                <c:pt idx="38">
                  <c:v>5.2</c:v>
                </c:pt>
                <c:pt idx="39">
                  <c:v>5.25</c:v>
                </c:pt>
                <c:pt idx="40">
                  <c:v>5.22</c:v>
                </c:pt>
                <c:pt idx="41">
                  <c:v>5.29</c:v>
                </c:pt>
                <c:pt idx="42">
                  <c:v>5.12</c:v>
                </c:pt>
                <c:pt idx="43">
                  <c:v>5.14</c:v>
                </c:pt>
                <c:pt idx="44">
                  <c:v>5.08</c:v>
                </c:pt>
                <c:pt idx="45">
                  <c:v>5.07</c:v>
                </c:pt>
                <c:pt idx="46">
                  <c:v>5.04</c:v>
                </c:pt>
                <c:pt idx="47">
                  <c:v>5.04</c:v>
                </c:pt>
                <c:pt idx="48">
                  <c:v>4.9400000000000004</c:v>
                </c:pt>
                <c:pt idx="49">
                  <c:v>4.87</c:v>
                </c:pt>
                <c:pt idx="50">
                  <c:v>4.92</c:v>
                </c:pt>
                <c:pt idx="51">
                  <c:v>5</c:v>
                </c:pt>
                <c:pt idx="52">
                  <c:v>5.03</c:v>
                </c:pt>
                <c:pt idx="53">
                  <c:v>4.9800000000000004</c:v>
                </c:pt>
                <c:pt idx="54">
                  <c:v>4.91</c:v>
                </c:pt>
                <c:pt idx="55">
                  <c:v>4.83</c:v>
                </c:pt>
                <c:pt idx="56">
                  <c:v>4.78</c:v>
                </c:pt>
                <c:pt idx="57">
                  <c:v>4.71</c:v>
                </c:pt>
                <c:pt idx="58">
                  <c:v>4.8099999999999996</c:v>
                </c:pt>
                <c:pt idx="59">
                  <c:v>4.9400000000000004</c:v>
                </c:pt>
                <c:pt idx="60">
                  <c:v>5.05</c:v>
                </c:pt>
                <c:pt idx="61">
                  <c:v>5.14</c:v>
                </c:pt>
                <c:pt idx="62">
                  <c:v>5.09</c:v>
                </c:pt>
                <c:pt idx="63">
                  <c:v>5.0599999999999996</c:v>
                </c:pt>
                <c:pt idx="64">
                  <c:v>4.99</c:v>
                </c:pt>
                <c:pt idx="65">
                  <c:v>4.9800000000000004</c:v>
                </c:pt>
                <c:pt idx="66">
                  <c:v>5.01</c:v>
                </c:pt>
                <c:pt idx="67">
                  <c:v>4.97</c:v>
                </c:pt>
                <c:pt idx="68">
                  <c:v>4.93</c:v>
                </c:pt>
                <c:pt idx="69">
                  <c:v>5.05</c:v>
                </c:pt>
                <c:pt idx="70">
                  <c:v>4.97</c:v>
                </c:pt>
                <c:pt idx="71">
                  <c:v>4.95</c:v>
                </c:pt>
                <c:pt idx="72">
                  <c:v>4.96</c:v>
                </c:pt>
                <c:pt idx="73">
                  <c:v>4.99</c:v>
                </c:pt>
                <c:pt idx="74">
                  <c:v>5.08</c:v>
                </c:pt>
                <c:pt idx="75">
                  <c:v>5.21</c:v>
                </c:pt>
                <c:pt idx="76">
                  <c:v>5.07</c:v>
                </c:pt>
                <c:pt idx="77">
                  <c:v>5.07</c:v>
                </c:pt>
                <c:pt idx="78">
                  <c:v>5.0599999999999996</c:v>
                </c:pt>
                <c:pt idx="79">
                  <c:v>5</c:v>
                </c:pt>
                <c:pt idx="80">
                  <c:v>4.93</c:v>
                </c:pt>
                <c:pt idx="81">
                  <c:v>4.84</c:v>
                </c:pt>
                <c:pt idx="82">
                  <c:v>4.78</c:v>
                </c:pt>
                <c:pt idx="83">
                  <c:v>4.79</c:v>
                </c:pt>
                <c:pt idx="84">
                  <c:v>4.72</c:v>
                </c:pt>
                <c:pt idx="85">
                  <c:v>4.75</c:v>
                </c:pt>
                <c:pt idx="86">
                  <c:v>4.6900000000000004</c:v>
                </c:pt>
                <c:pt idx="87">
                  <c:v>4.58</c:v>
                </c:pt>
                <c:pt idx="88">
                  <c:v>4.57</c:v>
                </c:pt>
                <c:pt idx="89">
                  <c:v>4.57</c:v>
                </c:pt>
                <c:pt idx="90">
                  <c:v>4.5599999999999996</c:v>
                </c:pt>
                <c:pt idx="91">
                  <c:v>4.54</c:v>
                </c:pt>
                <c:pt idx="92">
                  <c:v>4.49</c:v>
                </c:pt>
                <c:pt idx="93">
                  <c:v>4.4400000000000004</c:v>
                </c:pt>
                <c:pt idx="94">
                  <c:v>4.42</c:v>
                </c:pt>
                <c:pt idx="95">
                  <c:v>4.3600000000000003</c:v>
                </c:pt>
                <c:pt idx="96">
                  <c:v>4.32</c:v>
                </c:pt>
                <c:pt idx="97">
                  <c:v>4.3499999999999996</c:v>
                </c:pt>
                <c:pt idx="98">
                  <c:v>4.37</c:v>
                </c:pt>
                <c:pt idx="99">
                  <c:v>4.37</c:v>
                </c:pt>
                <c:pt idx="100">
                  <c:v>4.32</c:v>
                </c:pt>
                <c:pt idx="101">
                  <c:v>4.2699999999999996</c:v>
                </c:pt>
                <c:pt idx="102">
                  <c:v>4.1900000000000004</c:v>
                </c:pt>
                <c:pt idx="103">
                  <c:v>4.21</c:v>
                </c:pt>
                <c:pt idx="104">
                  <c:v>4.2300000000000004</c:v>
                </c:pt>
                <c:pt idx="105">
                  <c:v>4.24</c:v>
                </c:pt>
                <c:pt idx="106">
                  <c:v>4.17</c:v>
                </c:pt>
                <c:pt idx="107">
                  <c:v>4.3899999999999997</c:v>
                </c:pt>
                <c:pt idx="108">
                  <c:v>4.4000000000000004</c:v>
                </c:pt>
                <c:pt idx="109">
                  <c:v>4.46</c:v>
                </c:pt>
                <c:pt idx="110">
                  <c:v>4.6100000000000003</c:v>
                </c:pt>
                <c:pt idx="111">
                  <c:v>4.83</c:v>
                </c:pt>
                <c:pt idx="112">
                  <c:v>4.8099999999999996</c:v>
                </c:pt>
                <c:pt idx="113">
                  <c:v>4.8600000000000003</c:v>
                </c:pt>
                <c:pt idx="114">
                  <c:v>4.7699999999999996</c:v>
                </c:pt>
                <c:pt idx="115">
                  <c:v>4.71</c:v>
                </c:pt>
                <c:pt idx="116">
                  <c:v>4.74</c:v>
                </c:pt>
                <c:pt idx="117">
                  <c:v>4.8</c:v>
                </c:pt>
                <c:pt idx="118">
                  <c:v>4.8099999999999996</c:v>
                </c:pt>
                <c:pt idx="119">
                  <c:v>5.05</c:v>
                </c:pt>
                <c:pt idx="120">
                  <c:v>5</c:v>
                </c:pt>
                <c:pt idx="121">
                  <c:v>4.95</c:v>
                </c:pt>
                <c:pt idx="122">
                  <c:v>4.87</c:v>
                </c:pt>
                <c:pt idx="123">
                  <c:v>4.88</c:v>
                </c:pt>
                <c:pt idx="124">
                  <c:v>4.76</c:v>
                </c:pt>
                <c:pt idx="125">
                  <c:v>4.8099999999999996</c:v>
                </c:pt>
                <c:pt idx="126">
                  <c:v>4.8600000000000003</c:v>
                </c:pt>
                <c:pt idx="127">
                  <c:v>4.87</c:v>
                </c:pt>
                <c:pt idx="128">
                  <c:v>4.91</c:v>
                </c:pt>
                <c:pt idx="129">
                  <c:v>4.8</c:v>
                </c:pt>
                <c:pt idx="130">
                  <c:v>4.78</c:v>
                </c:pt>
                <c:pt idx="131">
                  <c:v>4.71</c:v>
                </c:pt>
                <c:pt idx="132">
                  <c:v>4.63</c:v>
                </c:pt>
                <c:pt idx="133">
                  <c:v>4.6100000000000003</c:v>
                </c:pt>
                <c:pt idx="134">
                  <c:v>4.5999999999999996</c:v>
                </c:pt>
                <c:pt idx="135">
                  <c:v>4.55</c:v>
                </c:pt>
                <c:pt idx="136">
                  <c:v>4.49</c:v>
                </c:pt>
                <c:pt idx="137">
                  <c:v>4.5</c:v>
                </c:pt>
                <c:pt idx="138">
                  <c:v>4.5</c:v>
                </c:pt>
                <c:pt idx="139">
                  <c:v>4.51</c:v>
                </c:pt>
                <c:pt idx="140">
                  <c:v>4.5999999999999996</c:v>
                </c:pt>
                <c:pt idx="141">
                  <c:v>4.51</c:v>
                </c:pt>
                <c:pt idx="142">
                  <c:v>4.5199999999999996</c:v>
                </c:pt>
                <c:pt idx="143">
                  <c:v>4.55</c:v>
                </c:pt>
                <c:pt idx="144">
                  <c:v>4.3899999999999997</c:v>
                </c:pt>
                <c:pt idx="145">
                  <c:v>4.32</c:v>
                </c:pt>
                <c:pt idx="146">
                  <c:v>4.1500000000000004</c:v>
                </c:pt>
                <c:pt idx="147">
                  <c:v>4.22</c:v>
                </c:pt>
                <c:pt idx="148">
                  <c:v>4.22</c:v>
                </c:pt>
                <c:pt idx="149">
                  <c:v>4.12</c:v>
                </c:pt>
                <c:pt idx="150">
                  <c:v>4.09</c:v>
                </c:pt>
                <c:pt idx="151">
                  <c:v>4.09</c:v>
                </c:pt>
                <c:pt idx="152">
                  <c:v>4.01</c:v>
                </c:pt>
                <c:pt idx="153">
                  <c:v>3.94</c:v>
                </c:pt>
                <c:pt idx="154">
                  <c:v>4.12</c:v>
                </c:pt>
                <c:pt idx="155">
                  <c:v>4.1100000000000003</c:v>
                </c:pt>
                <c:pt idx="156">
                  <c:v>4.0999999999999996</c:v>
                </c:pt>
                <c:pt idx="157">
                  <c:v>4</c:v>
                </c:pt>
                <c:pt idx="158">
                  <c:v>3.99</c:v>
                </c:pt>
                <c:pt idx="159">
                  <c:v>4</c:v>
                </c:pt>
                <c:pt idx="160">
                  <c:v>3.98</c:v>
                </c:pt>
                <c:pt idx="161">
                  <c:v>4</c:v>
                </c:pt>
                <c:pt idx="162">
                  <c:v>3.99</c:v>
                </c:pt>
                <c:pt idx="163">
                  <c:v>3.94</c:v>
                </c:pt>
                <c:pt idx="164">
                  <c:v>3.91</c:v>
                </c:pt>
                <c:pt idx="165">
                  <c:v>3.95</c:v>
                </c:pt>
                <c:pt idx="166">
                  <c:v>3.91</c:v>
                </c:pt>
                <c:pt idx="167">
                  <c:v>3.89</c:v>
                </c:pt>
                <c:pt idx="168">
                  <c:v>3.88</c:v>
                </c:pt>
                <c:pt idx="169">
                  <c:v>3.98</c:v>
                </c:pt>
                <c:pt idx="170">
                  <c:v>3.87</c:v>
                </c:pt>
                <c:pt idx="171">
                  <c:v>3.87</c:v>
                </c:pt>
                <c:pt idx="172">
                  <c:v>3.87</c:v>
                </c:pt>
                <c:pt idx="173">
                  <c:v>3.95</c:v>
                </c:pt>
                <c:pt idx="174">
                  <c:v>3.9</c:v>
                </c:pt>
                <c:pt idx="175">
                  <c:v>3.88</c:v>
                </c:pt>
                <c:pt idx="176">
                  <c:v>3.92</c:v>
                </c:pt>
                <c:pt idx="177">
                  <c:v>4.08</c:v>
                </c:pt>
                <c:pt idx="178">
                  <c:v>3.99</c:v>
                </c:pt>
                <c:pt idx="179">
                  <c:v>3.98</c:v>
                </c:pt>
                <c:pt idx="180">
                  <c:v>3.88</c:v>
                </c:pt>
                <c:pt idx="181">
                  <c:v>3.9</c:v>
                </c:pt>
                <c:pt idx="182">
                  <c:v>3.88</c:v>
                </c:pt>
                <c:pt idx="183">
                  <c:v>3.84</c:v>
                </c:pt>
                <c:pt idx="184">
                  <c:v>3.83</c:v>
                </c:pt>
                <c:pt idx="185">
                  <c:v>3.79</c:v>
                </c:pt>
                <c:pt idx="186">
                  <c:v>3.78</c:v>
                </c:pt>
                <c:pt idx="187">
                  <c:v>3.75</c:v>
                </c:pt>
                <c:pt idx="188">
                  <c:v>3.67</c:v>
                </c:pt>
                <c:pt idx="189">
                  <c:v>3.71</c:v>
                </c:pt>
                <c:pt idx="190">
                  <c:v>3.66</c:v>
                </c:pt>
                <c:pt idx="191">
                  <c:v>3.66</c:v>
                </c:pt>
                <c:pt idx="192">
                  <c:v>3.62</c:v>
                </c:pt>
                <c:pt idx="193">
                  <c:v>3.56</c:v>
                </c:pt>
                <c:pt idx="194">
                  <c:v>3.53</c:v>
                </c:pt>
                <c:pt idx="195">
                  <c:v>3.49</c:v>
                </c:pt>
                <c:pt idx="196">
                  <c:v>3.55</c:v>
                </c:pt>
                <c:pt idx="197">
                  <c:v>3.59</c:v>
                </c:pt>
                <c:pt idx="198">
                  <c:v>3.62</c:v>
                </c:pt>
                <c:pt idx="199">
                  <c:v>3.66</c:v>
                </c:pt>
                <c:pt idx="200">
                  <c:v>3.59</c:v>
                </c:pt>
                <c:pt idx="201">
                  <c:v>3.55</c:v>
                </c:pt>
                <c:pt idx="202">
                  <c:v>3.55</c:v>
                </c:pt>
                <c:pt idx="203">
                  <c:v>3.49</c:v>
                </c:pt>
                <c:pt idx="204">
                  <c:v>3.4</c:v>
                </c:pt>
                <c:pt idx="205">
                  <c:v>3.36</c:v>
                </c:pt>
                <c:pt idx="206">
                  <c:v>3.39</c:v>
                </c:pt>
                <c:pt idx="207">
                  <c:v>3.37</c:v>
                </c:pt>
                <c:pt idx="208">
                  <c:v>3.41</c:v>
                </c:pt>
                <c:pt idx="209">
                  <c:v>3.39</c:v>
                </c:pt>
                <c:pt idx="210">
                  <c:v>3.4</c:v>
                </c:pt>
                <c:pt idx="211">
                  <c:v>3.34</c:v>
                </c:pt>
                <c:pt idx="212">
                  <c:v>3.31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CA-4CFE-BE6C-51CEFCA37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61738299882979E-2"/>
          <c:y val="9.0005451437714684E-2"/>
          <c:w val="0.89361653599269231"/>
          <c:h val="0.8170630777581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1154139</c:v>
                </c:pt>
                <c:pt idx="1">
                  <c:v>1151139</c:v>
                </c:pt>
                <c:pt idx="2">
                  <c:v>1172731</c:v>
                </c:pt>
                <c:pt idx="3">
                  <c:v>1198445</c:v>
                </c:pt>
                <c:pt idx="4">
                  <c:v>1253871</c:v>
                </c:pt>
                <c:pt idx="5">
                  <c:v>1292389</c:v>
                </c:pt>
                <c:pt idx="6">
                  <c:v>1322676</c:v>
                </c:pt>
                <c:pt idx="7">
                  <c:v>1325376</c:v>
                </c:pt>
                <c:pt idx="8">
                  <c:v>1308624</c:v>
                </c:pt>
                <c:pt idx="9">
                  <c:v>1287341</c:v>
                </c:pt>
                <c:pt idx="10">
                  <c:v>1228097</c:v>
                </c:pt>
                <c:pt idx="11">
                  <c:v>1127819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BB-7E42-A422-04E6B0C3ED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1043968</c:v>
                </c:pt>
                <c:pt idx="1">
                  <c:v>1045168</c:v>
                </c:pt>
                <c:pt idx="2">
                  <c:v>1067293</c:v>
                </c:pt>
                <c:pt idx="3">
                  <c:v>1102074</c:v>
                </c:pt>
                <c:pt idx="4">
                  <c:v>1156921</c:v>
                </c:pt>
                <c:pt idx="5">
                  <c:v>1216521</c:v>
                </c:pt>
                <c:pt idx="6">
                  <c:v>1261936</c:v>
                </c:pt>
                <c:pt idx="7">
                  <c:v>1285682</c:v>
                </c:pt>
                <c:pt idx="8">
                  <c:v>1301939</c:v>
                </c:pt>
                <c:pt idx="9">
                  <c:v>1304695</c:v>
                </c:pt>
                <c:pt idx="10">
                  <c:v>1273060</c:v>
                </c:pt>
                <c:pt idx="11">
                  <c:v>1185880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0BB-7E42-A422-04E6B0C3ED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1110654</c:v>
                </c:pt>
                <c:pt idx="1">
                  <c:v>1102678</c:v>
                </c:pt>
                <c:pt idx="2">
                  <c:v>1115955</c:v>
                </c:pt>
                <c:pt idx="3">
                  <c:v>1137210</c:v>
                </c:pt>
                <c:pt idx="4">
                  <c:v>1180934</c:v>
                </c:pt>
                <c:pt idx="5">
                  <c:v>1219821</c:v>
                </c:pt>
                <c:pt idx="6">
                  <c:v>1239557</c:v>
                </c:pt>
                <c:pt idx="7">
                  <c:v>1235278</c:v>
                </c:pt>
                <c:pt idx="8">
                  <c:v>1224891</c:v>
                </c:pt>
                <c:pt idx="9">
                  <c:v>1208337</c:v>
                </c:pt>
                <c:pt idx="10">
                  <c:v>1143358</c:v>
                </c:pt>
                <c:pt idx="11">
                  <c:v>1033913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0BB-7E42-A422-04E6B0C3ED3B}"/>
            </c:ext>
          </c:extLst>
        </c:ser>
        <c:ser>
          <c:idx val="8"/>
          <c:order val="3"/>
          <c:tx>
            <c:strRef>
              <c:f>Sheet1!$J$1</c:f>
              <c:strCache>
                <c:ptCount val="1"/>
                <c:pt idx="0">
                  <c:v>2025</c:v>
                </c:pt>
              </c:strCache>
            </c:strRef>
          </c:tx>
          <c:spPr>
            <a:ln w="571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Sheet1!$J$2:$J$13</c:f>
              <c:numCache>
                <c:formatCode>#,##0</c:formatCode>
                <c:ptCount val="12"/>
                <c:pt idx="0">
                  <c:v>829376</c:v>
                </c:pt>
                <c:pt idx="1">
                  <c:v>847825</c:v>
                </c:pt>
                <c:pt idx="2">
                  <c:v>892561</c:v>
                </c:pt>
                <c:pt idx="3">
                  <c:v>959251</c:v>
                </c:pt>
                <c:pt idx="4">
                  <c:v>1036101</c:v>
                </c:pt>
                <c:pt idx="5">
                  <c:v>1082520</c:v>
                </c:pt>
                <c:pt idx="6">
                  <c:v>1102787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4DB-41CA-B08C-67D115FDD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9593167"/>
        <c:axId val="1749593583"/>
      </c:lineChart>
      <c:catAx>
        <c:axId val="174959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93583"/>
        <c:crosses val="autoZero"/>
        <c:auto val="1"/>
        <c:lblAlgn val="ctr"/>
        <c:lblOffset val="100"/>
        <c:noMultiLvlLbl val="0"/>
      </c:catAx>
      <c:valAx>
        <c:axId val="1749593583"/>
        <c:scaling>
          <c:orientation val="minMax"/>
          <c:max val="140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9316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245197764294247E-2"/>
          <c:y val="2.5155101756932714E-2"/>
          <c:w val="0.89963052360823115"/>
          <c:h val="4.7462478138879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5038585847751884"/>
                  <c:y val="-8.3972303579120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38616136339428"/>
                      <c:h val="0.19534260622198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7DD-4C77-A065-8272264493B6}"/>
                </c:ext>
              </c:extLst>
            </c:dLbl>
            <c:dLbl>
              <c:idx val="33"/>
              <c:layout>
                <c:manualLayout>
                  <c:x val="-1.5669245602677811E-3"/>
                  <c:y val="-7.02736635916037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30481875566018"/>
                      <c:h val="0.204475032880331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DD-4C77-A065-827226449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Sheet1!$A$2:$A$35</c:f>
              <c:numCache>
                <c:formatCode>m/d/yyyy</c:formatCode>
                <c:ptCount val="34"/>
                <c:pt idx="0">
                  <c:v>43965</c:v>
                </c:pt>
                <c:pt idx="1">
                  <c:v>43972</c:v>
                </c:pt>
                <c:pt idx="2">
                  <c:v>43979</c:v>
                </c:pt>
                <c:pt idx="3">
                  <c:v>43986</c:v>
                </c:pt>
                <c:pt idx="4">
                  <c:v>43993</c:v>
                </c:pt>
                <c:pt idx="5">
                  <c:v>44000</c:v>
                </c:pt>
                <c:pt idx="6">
                  <c:v>44007</c:v>
                </c:pt>
                <c:pt idx="7">
                  <c:v>44014</c:v>
                </c:pt>
                <c:pt idx="8">
                  <c:v>44021</c:v>
                </c:pt>
                <c:pt idx="9">
                  <c:v>44028</c:v>
                </c:pt>
                <c:pt idx="10">
                  <c:v>44035</c:v>
                </c:pt>
                <c:pt idx="11">
                  <c:v>44042</c:v>
                </c:pt>
                <c:pt idx="12">
                  <c:v>44049</c:v>
                </c:pt>
                <c:pt idx="13">
                  <c:v>44056</c:v>
                </c:pt>
                <c:pt idx="14">
                  <c:v>44063</c:v>
                </c:pt>
                <c:pt idx="15">
                  <c:v>44070</c:v>
                </c:pt>
                <c:pt idx="16">
                  <c:v>44077</c:v>
                </c:pt>
                <c:pt idx="17">
                  <c:v>44084</c:v>
                </c:pt>
                <c:pt idx="18">
                  <c:v>44091</c:v>
                </c:pt>
                <c:pt idx="19">
                  <c:v>44098</c:v>
                </c:pt>
                <c:pt idx="20">
                  <c:v>44105</c:v>
                </c:pt>
                <c:pt idx="21">
                  <c:v>44112</c:v>
                </c:pt>
                <c:pt idx="22">
                  <c:v>44119</c:v>
                </c:pt>
                <c:pt idx="23">
                  <c:v>44126</c:v>
                </c:pt>
                <c:pt idx="24">
                  <c:v>44133</c:v>
                </c:pt>
                <c:pt idx="25">
                  <c:v>44140</c:v>
                </c:pt>
                <c:pt idx="26">
                  <c:v>44147</c:v>
                </c:pt>
                <c:pt idx="27">
                  <c:v>44154</c:v>
                </c:pt>
                <c:pt idx="28">
                  <c:v>44160</c:v>
                </c:pt>
                <c:pt idx="29">
                  <c:v>44168</c:v>
                </c:pt>
                <c:pt idx="30">
                  <c:v>44175</c:v>
                </c:pt>
                <c:pt idx="31">
                  <c:v>44182</c:v>
                </c:pt>
                <c:pt idx="32">
                  <c:v>44189</c:v>
                </c:pt>
                <c:pt idx="33">
                  <c:v>44196</c:v>
                </c:pt>
              </c:numCache>
            </c:numRef>
          </c:cat>
          <c:val>
            <c:numRef>
              <c:f>Sheet1!$B$2:$B$35</c:f>
              <c:numCache>
                <c:formatCode>0.00</c:formatCode>
                <c:ptCount val="34"/>
                <c:pt idx="0">
                  <c:v>3.28</c:v>
                </c:pt>
                <c:pt idx="1">
                  <c:v>3.24</c:v>
                </c:pt>
                <c:pt idx="2">
                  <c:v>3.15</c:v>
                </c:pt>
                <c:pt idx="3">
                  <c:v>3.18</c:v>
                </c:pt>
                <c:pt idx="4">
                  <c:v>3.21</c:v>
                </c:pt>
                <c:pt idx="5">
                  <c:v>3.13</c:v>
                </c:pt>
                <c:pt idx="6">
                  <c:v>3.13</c:v>
                </c:pt>
                <c:pt idx="7">
                  <c:v>3.07</c:v>
                </c:pt>
                <c:pt idx="8">
                  <c:v>3.03</c:v>
                </c:pt>
                <c:pt idx="9">
                  <c:v>2.98</c:v>
                </c:pt>
                <c:pt idx="10">
                  <c:v>3.01</c:v>
                </c:pt>
                <c:pt idx="11">
                  <c:v>2.99</c:v>
                </c:pt>
                <c:pt idx="12">
                  <c:v>2.88</c:v>
                </c:pt>
                <c:pt idx="13">
                  <c:v>2.96</c:v>
                </c:pt>
                <c:pt idx="14">
                  <c:v>2.99</c:v>
                </c:pt>
                <c:pt idx="15">
                  <c:v>2.91</c:v>
                </c:pt>
                <c:pt idx="16">
                  <c:v>2.93</c:v>
                </c:pt>
                <c:pt idx="17">
                  <c:v>2.86</c:v>
                </c:pt>
                <c:pt idx="18">
                  <c:v>2.87</c:v>
                </c:pt>
                <c:pt idx="19">
                  <c:v>2.9</c:v>
                </c:pt>
                <c:pt idx="20">
                  <c:v>2.88</c:v>
                </c:pt>
                <c:pt idx="21">
                  <c:v>2.87</c:v>
                </c:pt>
                <c:pt idx="22">
                  <c:v>2.81</c:v>
                </c:pt>
                <c:pt idx="23">
                  <c:v>2.8</c:v>
                </c:pt>
                <c:pt idx="24">
                  <c:v>2.81</c:v>
                </c:pt>
                <c:pt idx="25">
                  <c:v>2.78</c:v>
                </c:pt>
                <c:pt idx="26">
                  <c:v>2.84</c:v>
                </c:pt>
                <c:pt idx="27">
                  <c:v>2.72</c:v>
                </c:pt>
                <c:pt idx="28">
                  <c:v>2.72</c:v>
                </c:pt>
                <c:pt idx="29">
                  <c:v>2.71</c:v>
                </c:pt>
                <c:pt idx="30">
                  <c:v>2.71</c:v>
                </c:pt>
                <c:pt idx="31">
                  <c:v>2.67</c:v>
                </c:pt>
                <c:pt idx="32">
                  <c:v>2.66</c:v>
                </c:pt>
                <c:pt idx="33">
                  <c:v>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DD-4C77-A065-827226449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991539765482"/>
          <c:y val="0.10045669324178855"/>
          <c:w val="0.77778586536133087"/>
          <c:h val="0.799086613516422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A2-4880-A5E9-6A3E2012380F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2-4880-A5E9-6A3E2012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m/d/yyyy</c:formatCode>
                <c:ptCount val="10"/>
                <c:pt idx="0">
                  <c:v>45225</c:v>
                </c:pt>
                <c:pt idx="1">
                  <c:v>45232</c:v>
                </c:pt>
                <c:pt idx="2">
                  <c:v>45239</c:v>
                </c:pt>
                <c:pt idx="3">
                  <c:v>45246</c:v>
                </c:pt>
                <c:pt idx="4">
                  <c:v>45252</c:v>
                </c:pt>
                <c:pt idx="5">
                  <c:v>45260</c:v>
                </c:pt>
                <c:pt idx="6">
                  <c:v>45267</c:v>
                </c:pt>
                <c:pt idx="7">
                  <c:v>45274</c:v>
                </c:pt>
                <c:pt idx="8">
                  <c:v>45281</c:v>
                </c:pt>
                <c:pt idx="9">
                  <c:v>45288</c:v>
                </c:pt>
              </c:numCache>
            </c:numRef>
          </c:cat>
          <c:val>
            <c:numRef>
              <c:f>Sheet1!$B$2:$B$11</c:f>
              <c:numCache>
                <c:formatCode>0.00</c:formatCode>
                <c:ptCount val="10"/>
                <c:pt idx="0">
                  <c:v>7.79</c:v>
                </c:pt>
                <c:pt idx="1">
                  <c:v>7.76</c:v>
                </c:pt>
                <c:pt idx="2">
                  <c:v>7.5</c:v>
                </c:pt>
                <c:pt idx="3">
                  <c:v>7.44</c:v>
                </c:pt>
                <c:pt idx="4">
                  <c:v>7.29</c:v>
                </c:pt>
                <c:pt idx="5">
                  <c:v>7.22</c:v>
                </c:pt>
                <c:pt idx="6">
                  <c:v>7.03</c:v>
                </c:pt>
                <c:pt idx="7">
                  <c:v>6.95</c:v>
                </c:pt>
                <c:pt idx="8">
                  <c:v>6.67</c:v>
                </c:pt>
                <c:pt idx="9">
                  <c:v>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A2-4880-A5E9-6A3E2012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  <c:max val="20"/>
        </c:scaling>
        <c:delete val="1"/>
        <c:axPos val="l"/>
        <c:numFmt formatCode="0" sourceLinked="0"/>
        <c:majorTickMark val="none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7333087154549E-2"/>
          <c:y val="4.7441786080390257E-2"/>
          <c:w val="0.86755305091178614"/>
          <c:h val="0.850519119211829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5712786864397515"/>
                  <c:y val="-3.4585691946224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20626218347793"/>
                      <c:h val="7.5468876702221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464-451B-BC08-AEE35AA9230F}"/>
                </c:ext>
              </c:extLst>
            </c:dLbl>
            <c:dLbl>
              <c:idx val="1"/>
              <c:layout>
                <c:manualLayout>
                  <c:x val="-0.23682362861149253"/>
                  <c:y val="8.4837194175683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93698074290146"/>
                      <c:h val="0.122760293124719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64-451B-BC08-AEE35AA9230F}"/>
                </c:ext>
              </c:extLst>
            </c:dLbl>
            <c:dLbl>
              <c:idx val="2"/>
              <c:layout>
                <c:manualLayout>
                  <c:x val="-7.7110078581609562E-17"/>
                  <c:y val="-0.10561999130382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87014424443069"/>
                      <c:h val="0.31001014553720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464-451B-BC08-AEE35AA92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45108</c:v>
                </c:pt>
                <c:pt idx="1">
                  <c:v>45200</c:v>
                </c:pt>
                <c:pt idx="2">
                  <c:v>45292</c:v>
                </c:pt>
              </c:numCache>
            </c:num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435400</c:v>
                </c:pt>
                <c:pt idx="1">
                  <c:v>423200</c:v>
                </c:pt>
                <c:pt idx="2" formatCode="_(&quot;$&quot;* #,##0_);_(&quot;$&quot;* \(#,##0\);_(&quot;$&quot;* &quot;-&quot;??_);_(@_)">
                  <c:v>426800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64-451B-BC08-AEE35AA92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31631156399568E-2"/>
          <c:y val="9.8910761154855642E-2"/>
          <c:w val="0.92798797668673771"/>
          <c:h val="0.75938021951801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Sheet1!$A$2:$A$221</c:f>
              <c:strCache>
                <c:ptCount val="220"/>
                <c:pt idx="0">
                  <c:v>Q1 1975</c:v>
                </c:pt>
                <c:pt idx="1">
                  <c:v>Q2 1975</c:v>
                </c:pt>
                <c:pt idx="2">
                  <c:v>Q3 1975</c:v>
                </c:pt>
                <c:pt idx="3">
                  <c:v>Q4 1975</c:v>
                </c:pt>
                <c:pt idx="4">
                  <c:v>Q1 1976</c:v>
                </c:pt>
                <c:pt idx="5">
                  <c:v>Q2 1976</c:v>
                </c:pt>
                <c:pt idx="6">
                  <c:v>Q3 1976</c:v>
                </c:pt>
                <c:pt idx="7">
                  <c:v>Q4 1976</c:v>
                </c:pt>
                <c:pt idx="8">
                  <c:v>Q1 1977</c:v>
                </c:pt>
                <c:pt idx="9">
                  <c:v>Q2 1977</c:v>
                </c:pt>
                <c:pt idx="10">
                  <c:v>Q3 1977</c:v>
                </c:pt>
                <c:pt idx="11">
                  <c:v>Q4 1977</c:v>
                </c:pt>
                <c:pt idx="12">
                  <c:v>Q1 1978</c:v>
                </c:pt>
                <c:pt idx="13">
                  <c:v>Q2 1978</c:v>
                </c:pt>
                <c:pt idx="14">
                  <c:v>Q3 1978</c:v>
                </c:pt>
                <c:pt idx="15">
                  <c:v>Q4 1978</c:v>
                </c:pt>
                <c:pt idx="16">
                  <c:v>Q1 1979</c:v>
                </c:pt>
                <c:pt idx="17">
                  <c:v>Q2 1979</c:v>
                </c:pt>
                <c:pt idx="18">
                  <c:v>Q3 1979</c:v>
                </c:pt>
                <c:pt idx="19">
                  <c:v>Q4 1979</c:v>
                </c:pt>
                <c:pt idx="20">
                  <c:v>Q1 1980</c:v>
                </c:pt>
                <c:pt idx="21">
                  <c:v>Q2 1980</c:v>
                </c:pt>
                <c:pt idx="22">
                  <c:v>Q3 1980</c:v>
                </c:pt>
                <c:pt idx="23">
                  <c:v>Q4 1980</c:v>
                </c:pt>
                <c:pt idx="24">
                  <c:v>Q1 1981</c:v>
                </c:pt>
                <c:pt idx="25">
                  <c:v>Q2 1981</c:v>
                </c:pt>
                <c:pt idx="26">
                  <c:v>Q3 1981</c:v>
                </c:pt>
                <c:pt idx="27">
                  <c:v>Q4 1981</c:v>
                </c:pt>
                <c:pt idx="28">
                  <c:v>Q1 1982</c:v>
                </c:pt>
                <c:pt idx="29">
                  <c:v>Q2 1982</c:v>
                </c:pt>
                <c:pt idx="30">
                  <c:v>Q3 1982</c:v>
                </c:pt>
                <c:pt idx="31">
                  <c:v>Q4 1982</c:v>
                </c:pt>
                <c:pt idx="32">
                  <c:v>Q1 1983</c:v>
                </c:pt>
                <c:pt idx="33">
                  <c:v>Q2 1983</c:v>
                </c:pt>
                <c:pt idx="34">
                  <c:v>Q3 1983</c:v>
                </c:pt>
                <c:pt idx="35">
                  <c:v>Q4 1983</c:v>
                </c:pt>
                <c:pt idx="36">
                  <c:v>Q1 1984</c:v>
                </c:pt>
                <c:pt idx="37">
                  <c:v>Q2 1984</c:v>
                </c:pt>
                <c:pt idx="38">
                  <c:v>Q3 1984</c:v>
                </c:pt>
                <c:pt idx="39">
                  <c:v>Q4 1984</c:v>
                </c:pt>
                <c:pt idx="40">
                  <c:v>Q1 1985</c:v>
                </c:pt>
                <c:pt idx="41">
                  <c:v>Q2 1985</c:v>
                </c:pt>
                <c:pt idx="42">
                  <c:v>Q3 1985</c:v>
                </c:pt>
                <c:pt idx="43">
                  <c:v>Q4 1985</c:v>
                </c:pt>
                <c:pt idx="44">
                  <c:v>Q1 1986</c:v>
                </c:pt>
                <c:pt idx="45">
                  <c:v>Q2 1986</c:v>
                </c:pt>
                <c:pt idx="46">
                  <c:v>Q3 1986</c:v>
                </c:pt>
                <c:pt idx="47">
                  <c:v>Q4 1986</c:v>
                </c:pt>
                <c:pt idx="48">
                  <c:v>Q1 1987</c:v>
                </c:pt>
                <c:pt idx="49">
                  <c:v>Q2 1987</c:v>
                </c:pt>
                <c:pt idx="50">
                  <c:v>Q3 1987</c:v>
                </c:pt>
                <c:pt idx="51">
                  <c:v>Q4 1987</c:v>
                </c:pt>
                <c:pt idx="52">
                  <c:v>Q1 1988</c:v>
                </c:pt>
                <c:pt idx="53">
                  <c:v>Q2 1988</c:v>
                </c:pt>
                <c:pt idx="54">
                  <c:v>Q3 1988</c:v>
                </c:pt>
                <c:pt idx="55">
                  <c:v>Q4 1988</c:v>
                </c:pt>
                <c:pt idx="56">
                  <c:v>Q1 1989</c:v>
                </c:pt>
                <c:pt idx="57">
                  <c:v>Q2 1989</c:v>
                </c:pt>
                <c:pt idx="58">
                  <c:v>Q3 1989</c:v>
                </c:pt>
                <c:pt idx="59">
                  <c:v>Q4 1989</c:v>
                </c:pt>
                <c:pt idx="60">
                  <c:v>Q1 1990</c:v>
                </c:pt>
                <c:pt idx="61">
                  <c:v>Q2 1990</c:v>
                </c:pt>
                <c:pt idx="62">
                  <c:v>Q3 1990</c:v>
                </c:pt>
                <c:pt idx="63">
                  <c:v>Q4 1990</c:v>
                </c:pt>
                <c:pt idx="64">
                  <c:v>Q1 1991</c:v>
                </c:pt>
                <c:pt idx="65">
                  <c:v>Q2 1991</c:v>
                </c:pt>
                <c:pt idx="66">
                  <c:v>Q3 1991</c:v>
                </c:pt>
                <c:pt idx="67">
                  <c:v>Q4 1991</c:v>
                </c:pt>
                <c:pt idx="68">
                  <c:v>Q1 1992</c:v>
                </c:pt>
                <c:pt idx="69">
                  <c:v>Q2 1992</c:v>
                </c:pt>
                <c:pt idx="70">
                  <c:v>Q3 1992</c:v>
                </c:pt>
                <c:pt idx="71">
                  <c:v>Q4 1992</c:v>
                </c:pt>
                <c:pt idx="72">
                  <c:v>Q1 1993</c:v>
                </c:pt>
                <c:pt idx="73">
                  <c:v>Q2 1993</c:v>
                </c:pt>
                <c:pt idx="74">
                  <c:v>Q3 1993</c:v>
                </c:pt>
                <c:pt idx="75">
                  <c:v>Q4 1993</c:v>
                </c:pt>
                <c:pt idx="76">
                  <c:v>Q1 1994</c:v>
                </c:pt>
                <c:pt idx="77">
                  <c:v>Q2 1994</c:v>
                </c:pt>
                <c:pt idx="78">
                  <c:v>Q3 1994</c:v>
                </c:pt>
                <c:pt idx="79">
                  <c:v>Q4 1994</c:v>
                </c:pt>
                <c:pt idx="80">
                  <c:v>Q1 1995</c:v>
                </c:pt>
                <c:pt idx="81">
                  <c:v>Q2 1995</c:v>
                </c:pt>
                <c:pt idx="82">
                  <c:v>Q3 1995</c:v>
                </c:pt>
                <c:pt idx="83">
                  <c:v>Q4 1995</c:v>
                </c:pt>
                <c:pt idx="84">
                  <c:v>Q1 1996</c:v>
                </c:pt>
                <c:pt idx="85">
                  <c:v>Q2 1996</c:v>
                </c:pt>
                <c:pt idx="86">
                  <c:v>Q3 1996</c:v>
                </c:pt>
                <c:pt idx="87">
                  <c:v>Q4 1996</c:v>
                </c:pt>
                <c:pt idx="88">
                  <c:v>Q1 1997</c:v>
                </c:pt>
                <c:pt idx="89">
                  <c:v>Q2 1997</c:v>
                </c:pt>
                <c:pt idx="90">
                  <c:v>Q3 1997</c:v>
                </c:pt>
                <c:pt idx="91">
                  <c:v>Q4 1997</c:v>
                </c:pt>
                <c:pt idx="92">
                  <c:v>Q1 1998</c:v>
                </c:pt>
                <c:pt idx="93">
                  <c:v>Q2 1998</c:v>
                </c:pt>
                <c:pt idx="94">
                  <c:v>Q3 1998</c:v>
                </c:pt>
                <c:pt idx="95">
                  <c:v>Q4 1998</c:v>
                </c:pt>
                <c:pt idx="96">
                  <c:v>Q1 1999</c:v>
                </c:pt>
                <c:pt idx="97">
                  <c:v>Q2 1999</c:v>
                </c:pt>
                <c:pt idx="98">
                  <c:v>Q3 1999</c:v>
                </c:pt>
                <c:pt idx="99">
                  <c:v>Q4 1999</c:v>
                </c:pt>
                <c:pt idx="100">
                  <c:v>Q1 2000</c:v>
                </c:pt>
                <c:pt idx="101">
                  <c:v>Q2 2000</c:v>
                </c:pt>
                <c:pt idx="102">
                  <c:v>Q3 2000</c:v>
                </c:pt>
                <c:pt idx="103">
                  <c:v>Q4 2000</c:v>
                </c:pt>
                <c:pt idx="104">
                  <c:v>Q1 2001</c:v>
                </c:pt>
                <c:pt idx="105">
                  <c:v>Q2 2001</c:v>
                </c:pt>
                <c:pt idx="106">
                  <c:v>Q3 2001</c:v>
                </c:pt>
                <c:pt idx="107">
                  <c:v>Q4 2001</c:v>
                </c:pt>
                <c:pt idx="108">
                  <c:v>Q1 2002</c:v>
                </c:pt>
                <c:pt idx="109">
                  <c:v>Q2 2002</c:v>
                </c:pt>
                <c:pt idx="110">
                  <c:v>Q3 2002</c:v>
                </c:pt>
                <c:pt idx="111">
                  <c:v>Q4 2002</c:v>
                </c:pt>
                <c:pt idx="112">
                  <c:v>Q1 2003</c:v>
                </c:pt>
                <c:pt idx="113">
                  <c:v>Q2 2003</c:v>
                </c:pt>
                <c:pt idx="114">
                  <c:v>Q3 2003</c:v>
                </c:pt>
                <c:pt idx="115">
                  <c:v>Q4 2003</c:v>
                </c:pt>
                <c:pt idx="116">
                  <c:v>Q1 2004</c:v>
                </c:pt>
                <c:pt idx="117">
                  <c:v>Q2 2004</c:v>
                </c:pt>
                <c:pt idx="118">
                  <c:v>Q3 2004</c:v>
                </c:pt>
                <c:pt idx="119">
                  <c:v>Q4 2004</c:v>
                </c:pt>
                <c:pt idx="120">
                  <c:v>Q1 2005</c:v>
                </c:pt>
                <c:pt idx="121">
                  <c:v>Q2 2005</c:v>
                </c:pt>
                <c:pt idx="122">
                  <c:v>Q3 2005</c:v>
                </c:pt>
                <c:pt idx="123">
                  <c:v>Q4 2005</c:v>
                </c:pt>
                <c:pt idx="124">
                  <c:v>Q1 2006</c:v>
                </c:pt>
                <c:pt idx="125">
                  <c:v>Q2 2006</c:v>
                </c:pt>
                <c:pt idx="126">
                  <c:v>Q3 2006</c:v>
                </c:pt>
                <c:pt idx="127">
                  <c:v>Q4 2006</c:v>
                </c:pt>
                <c:pt idx="128">
                  <c:v>Q1 2007</c:v>
                </c:pt>
                <c:pt idx="129">
                  <c:v>Q2 2007</c:v>
                </c:pt>
                <c:pt idx="130">
                  <c:v>Q3 2007</c:v>
                </c:pt>
                <c:pt idx="131">
                  <c:v>Q4 2007</c:v>
                </c:pt>
                <c:pt idx="132">
                  <c:v>Q1 2008</c:v>
                </c:pt>
                <c:pt idx="133">
                  <c:v>Q2 2008</c:v>
                </c:pt>
                <c:pt idx="134">
                  <c:v>Q3 2008</c:v>
                </c:pt>
                <c:pt idx="135">
                  <c:v>Q4 2008</c:v>
                </c:pt>
                <c:pt idx="136">
                  <c:v>Q1 2009</c:v>
                </c:pt>
                <c:pt idx="137">
                  <c:v>Q2 2009</c:v>
                </c:pt>
                <c:pt idx="138">
                  <c:v>Q3 2009</c:v>
                </c:pt>
                <c:pt idx="139">
                  <c:v>Q4 2009</c:v>
                </c:pt>
                <c:pt idx="140">
                  <c:v>Q1 2010</c:v>
                </c:pt>
                <c:pt idx="141">
                  <c:v>Q2 2010</c:v>
                </c:pt>
                <c:pt idx="142">
                  <c:v>Q3 2010</c:v>
                </c:pt>
                <c:pt idx="143">
                  <c:v>Q4 2010</c:v>
                </c:pt>
                <c:pt idx="144">
                  <c:v>Q1 2011</c:v>
                </c:pt>
                <c:pt idx="145">
                  <c:v>Q2 2011</c:v>
                </c:pt>
                <c:pt idx="146">
                  <c:v>Q3 2011</c:v>
                </c:pt>
                <c:pt idx="147">
                  <c:v>Q4 2011</c:v>
                </c:pt>
                <c:pt idx="148">
                  <c:v>Q1 2012</c:v>
                </c:pt>
                <c:pt idx="149">
                  <c:v>Q2 2012</c:v>
                </c:pt>
                <c:pt idx="150">
                  <c:v>Q3 2012</c:v>
                </c:pt>
                <c:pt idx="151">
                  <c:v>Q4 2012</c:v>
                </c:pt>
                <c:pt idx="152">
                  <c:v>Q1 2013</c:v>
                </c:pt>
                <c:pt idx="153">
                  <c:v>Q2 2013</c:v>
                </c:pt>
                <c:pt idx="154">
                  <c:v>Q3 2013</c:v>
                </c:pt>
                <c:pt idx="155">
                  <c:v>Q4 2013</c:v>
                </c:pt>
                <c:pt idx="156">
                  <c:v>Q1 2014</c:v>
                </c:pt>
                <c:pt idx="157">
                  <c:v>Q2 2014</c:v>
                </c:pt>
                <c:pt idx="158">
                  <c:v>Q3 2014</c:v>
                </c:pt>
                <c:pt idx="159">
                  <c:v>Q4 2014</c:v>
                </c:pt>
                <c:pt idx="160">
                  <c:v>Q1 2015</c:v>
                </c:pt>
                <c:pt idx="161">
                  <c:v>Q2 2015</c:v>
                </c:pt>
                <c:pt idx="162">
                  <c:v>Q3 2015</c:v>
                </c:pt>
                <c:pt idx="163">
                  <c:v>Q4 2015</c:v>
                </c:pt>
                <c:pt idx="164">
                  <c:v>Q1 2016</c:v>
                </c:pt>
                <c:pt idx="165">
                  <c:v>Q2 2016</c:v>
                </c:pt>
                <c:pt idx="166">
                  <c:v>Q3 2016</c:v>
                </c:pt>
                <c:pt idx="167">
                  <c:v>Q4 2016</c:v>
                </c:pt>
                <c:pt idx="168">
                  <c:v>Q1 2017</c:v>
                </c:pt>
                <c:pt idx="169">
                  <c:v>Q2 2017</c:v>
                </c:pt>
                <c:pt idx="170">
                  <c:v>Q3 2017</c:v>
                </c:pt>
                <c:pt idx="171">
                  <c:v>Q4 2017</c:v>
                </c:pt>
                <c:pt idx="172">
                  <c:v>Q1 2018</c:v>
                </c:pt>
                <c:pt idx="173">
                  <c:v>Q2 2018</c:v>
                </c:pt>
                <c:pt idx="174">
                  <c:v>Q3 2018</c:v>
                </c:pt>
                <c:pt idx="175">
                  <c:v>Q4 2018</c:v>
                </c:pt>
                <c:pt idx="176">
                  <c:v>Q1 2019</c:v>
                </c:pt>
                <c:pt idx="177">
                  <c:v>Q2 2019</c:v>
                </c:pt>
                <c:pt idx="178">
                  <c:v>Q3 2019</c:v>
                </c:pt>
                <c:pt idx="179">
                  <c:v>Q4 2019</c:v>
                </c:pt>
                <c:pt idx="180">
                  <c:v>Q1 2020</c:v>
                </c:pt>
                <c:pt idx="181">
                  <c:v>Q2 2020</c:v>
                </c:pt>
                <c:pt idx="182">
                  <c:v>Q3 2020</c:v>
                </c:pt>
                <c:pt idx="183">
                  <c:v>Q4 2020</c:v>
                </c:pt>
                <c:pt idx="184">
                  <c:v>Q1 2021</c:v>
                </c:pt>
                <c:pt idx="185">
                  <c:v>Q2 2021</c:v>
                </c:pt>
                <c:pt idx="186">
                  <c:v>Q3 2021</c:v>
                </c:pt>
                <c:pt idx="187">
                  <c:v>Q4 2021</c:v>
                </c:pt>
                <c:pt idx="188">
                  <c:v>Q1 2022</c:v>
                </c:pt>
                <c:pt idx="189">
                  <c:v>Q2 2022</c:v>
                </c:pt>
                <c:pt idx="190">
                  <c:v>Q3 2022</c:v>
                </c:pt>
                <c:pt idx="191">
                  <c:v>Q4 2022</c:v>
                </c:pt>
                <c:pt idx="192">
                  <c:v>Q1 2023</c:v>
                </c:pt>
                <c:pt idx="193">
                  <c:v>Q2 2023</c:v>
                </c:pt>
                <c:pt idx="194">
                  <c:v>Q3 2023</c:v>
                </c:pt>
                <c:pt idx="195">
                  <c:v>Q4 2023</c:v>
                </c:pt>
                <c:pt idx="196">
                  <c:v>Q1 2024</c:v>
                </c:pt>
                <c:pt idx="197">
                  <c:v>Q2 2024</c:v>
                </c:pt>
                <c:pt idx="198">
                  <c:v>Q3 2024</c:v>
                </c:pt>
                <c:pt idx="199">
                  <c:v>Q4 2024</c:v>
                </c:pt>
                <c:pt idx="200">
                  <c:v>Q1 2025</c:v>
                </c:pt>
                <c:pt idx="201">
                  <c:v>Q2 2025</c:v>
                </c:pt>
                <c:pt idx="202">
                  <c:v>Q3 2025</c:v>
                </c:pt>
                <c:pt idx="203">
                  <c:v>Q4 2025</c:v>
                </c:pt>
                <c:pt idx="204">
                  <c:v>Q1 2026</c:v>
                </c:pt>
                <c:pt idx="205">
                  <c:v>Q2 2026</c:v>
                </c:pt>
                <c:pt idx="206">
                  <c:v>Q3 2026</c:v>
                </c:pt>
                <c:pt idx="207">
                  <c:v>Q4 2026</c:v>
                </c:pt>
                <c:pt idx="208">
                  <c:v>Q1 2027</c:v>
                </c:pt>
                <c:pt idx="209">
                  <c:v>Q2 2027</c:v>
                </c:pt>
                <c:pt idx="210">
                  <c:v>Q3 2027</c:v>
                </c:pt>
                <c:pt idx="211">
                  <c:v>Q4 2027</c:v>
                </c:pt>
                <c:pt idx="212">
                  <c:v>Q1 2028</c:v>
                </c:pt>
                <c:pt idx="213">
                  <c:v>Q2 2028</c:v>
                </c:pt>
                <c:pt idx="214">
                  <c:v>Q3 2028</c:v>
                </c:pt>
                <c:pt idx="215">
                  <c:v>Q4 2028</c:v>
                </c:pt>
                <c:pt idx="216">
                  <c:v>Q1 2029</c:v>
                </c:pt>
                <c:pt idx="217">
                  <c:v>Q2 2029</c:v>
                </c:pt>
                <c:pt idx="218">
                  <c:v>Q3 2029</c:v>
                </c:pt>
                <c:pt idx="219">
                  <c:v>Q4 2029</c:v>
                </c:pt>
              </c:strCache>
            </c:strRef>
          </c:cat>
          <c:val>
            <c:numRef>
              <c:f>Sheet1!$B$2:$B$221</c:f>
              <c:numCache>
                <c:formatCode>General</c:formatCode>
                <c:ptCount val="220"/>
                <c:pt idx="0">
                  <c:v>34.288894357657803</c:v>
                </c:pt>
                <c:pt idx="1">
                  <c:v>34.479173396959702</c:v>
                </c:pt>
                <c:pt idx="2">
                  <c:v>35.128467207022801</c:v>
                </c:pt>
                <c:pt idx="3">
                  <c:v>35.574406990326203</c:v>
                </c:pt>
                <c:pt idx="4">
                  <c:v>35.919272802203601</c:v>
                </c:pt>
                <c:pt idx="5">
                  <c:v>37.016815717113602</c:v>
                </c:pt>
                <c:pt idx="6">
                  <c:v>37.841561675577097</c:v>
                </c:pt>
                <c:pt idx="7">
                  <c:v>38.3315012933707</c:v>
                </c:pt>
                <c:pt idx="8">
                  <c:v>39.450418888242801</c:v>
                </c:pt>
                <c:pt idx="9">
                  <c:v>40.9064062280587</c:v>
                </c:pt>
                <c:pt idx="10">
                  <c:v>42.207814041865902</c:v>
                </c:pt>
                <c:pt idx="11">
                  <c:v>43.699689140040903</c:v>
                </c:pt>
                <c:pt idx="12">
                  <c:v>44.898659253068097</c:v>
                </c:pt>
                <c:pt idx="13">
                  <c:v>46.692231154703101</c:v>
                </c:pt>
                <c:pt idx="14">
                  <c:v>48.314188172144497</c:v>
                </c:pt>
                <c:pt idx="15">
                  <c:v>49.628914870664701</c:v>
                </c:pt>
                <c:pt idx="16">
                  <c:v>51.805774384582499</c:v>
                </c:pt>
                <c:pt idx="17">
                  <c:v>53.492936610582298</c:v>
                </c:pt>
                <c:pt idx="18">
                  <c:v>55.047709729127703</c:v>
                </c:pt>
                <c:pt idx="19">
                  <c:v>55.9372561653703</c:v>
                </c:pt>
                <c:pt idx="20">
                  <c:v>56.781963341846698</c:v>
                </c:pt>
                <c:pt idx="21">
                  <c:v>57.788685171536699</c:v>
                </c:pt>
                <c:pt idx="22">
                  <c:v>59.055193678871198</c:v>
                </c:pt>
                <c:pt idx="23">
                  <c:v>59.499706911062802</c:v>
                </c:pt>
                <c:pt idx="24">
                  <c:v>60.062677965550499</c:v>
                </c:pt>
                <c:pt idx="25">
                  <c:v>61.195749161512602</c:v>
                </c:pt>
                <c:pt idx="26">
                  <c:v>61.929761040587202</c:v>
                </c:pt>
                <c:pt idx="27">
                  <c:v>61.630361800455603</c:v>
                </c:pt>
                <c:pt idx="28">
                  <c:v>60.5330501608437</c:v>
                </c:pt>
                <c:pt idx="29">
                  <c:v>61.085689763457196</c:v>
                </c:pt>
                <c:pt idx="30">
                  <c:v>60.060471297881698</c:v>
                </c:pt>
                <c:pt idx="31">
                  <c:v>61.655617183021697</c:v>
                </c:pt>
                <c:pt idx="32">
                  <c:v>62.689819694773597</c:v>
                </c:pt>
                <c:pt idx="33">
                  <c:v>63.640059718792102</c:v>
                </c:pt>
                <c:pt idx="34">
                  <c:v>64.586484570503401</c:v>
                </c:pt>
                <c:pt idx="35">
                  <c:v>65.280418139195305</c:v>
                </c:pt>
                <c:pt idx="36">
                  <c:v>65.733192052008107</c:v>
                </c:pt>
                <c:pt idx="37">
                  <c:v>66.400771462842101</c:v>
                </c:pt>
                <c:pt idx="38">
                  <c:v>67.350782238573302</c:v>
                </c:pt>
                <c:pt idx="39">
                  <c:v>67.484504786421795</c:v>
                </c:pt>
                <c:pt idx="40">
                  <c:v>68.048100585578894</c:v>
                </c:pt>
                <c:pt idx="41">
                  <c:v>68.969740076967497</c:v>
                </c:pt>
                <c:pt idx="42">
                  <c:v>70.135993736176502</c:v>
                </c:pt>
                <c:pt idx="43">
                  <c:v>70.656752209570698</c:v>
                </c:pt>
                <c:pt idx="44">
                  <c:v>71.603614489002496</c:v>
                </c:pt>
                <c:pt idx="45">
                  <c:v>73.1615919430742</c:v>
                </c:pt>
                <c:pt idx="46">
                  <c:v>74.402657429751002</c:v>
                </c:pt>
                <c:pt idx="47">
                  <c:v>75.281332059263804</c:v>
                </c:pt>
                <c:pt idx="48">
                  <c:v>76.455863281174004</c:v>
                </c:pt>
                <c:pt idx="49">
                  <c:v>77.910194951879404</c:v>
                </c:pt>
                <c:pt idx="50">
                  <c:v>78.989644300143297</c:v>
                </c:pt>
                <c:pt idx="51">
                  <c:v>79.233308371452594</c:v>
                </c:pt>
                <c:pt idx="52">
                  <c:v>79.756708804038396</c:v>
                </c:pt>
                <c:pt idx="53">
                  <c:v>81.366787292965796</c:v>
                </c:pt>
                <c:pt idx="54">
                  <c:v>82.643348007948404</c:v>
                </c:pt>
                <c:pt idx="55">
                  <c:v>83.401745071759606</c:v>
                </c:pt>
                <c:pt idx="56">
                  <c:v>83.985527181511202</c:v>
                </c:pt>
                <c:pt idx="57">
                  <c:v>85.477915392824499</c:v>
                </c:pt>
                <c:pt idx="58">
                  <c:v>86.738337575346705</c:v>
                </c:pt>
                <c:pt idx="59">
                  <c:v>87.3455949551511</c:v>
                </c:pt>
                <c:pt idx="60">
                  <c:v>87.676800609116896</c:v>
                </c:pt>
                <c:pt idx="61">
                  <c:v>88.612211136081697</c:v>
                </c:pt>
                <c:pt idx="62">
                  <c:v>89.153651714922702</c:v>
                </c:pt>
                <c:pt idx="63">
                  <c:v>88.588817750917599</c:v>
                </c:pt>
                <c:pt idx="64">
                  <c:v>88.439203922194395</c:v>
                </c:pt>
                <c:pt idx="65">
                  <c:v>89.058016530565595</c:v>
                </c:pt>
                <c:pt idx="66">
                  <c:v>89.626893288878804</c:v>
                </c:pt>
                <c:pt idx="67">
                  <c:v>89.806658753752103</c:v>
                </c:pt>
                <c:pt idx="68">
                  <c:v>90.2359945548029</c:v>
                </c:pt>
                <c:pt idx="69">
                  <c:v>90.786580246110105</c:v>
                </c:pt>
                <c:pt idx="70">
                  <c:v>91.505671510790805</c:v>
                </c:pt>
                <c:pt idx="71">
                  <c:v>91.843343752425397</c:v>
                </c:pt>
                <c:pt idx="72">
                  <c:v>91.3420650488452</c:v>
                </c:pt>
                <c:pt idx="73">
                  <c:v>92.817219125438697</c:v>
                </c:pt>
                <c:pt idx="74">
                  <c:v>93.641675424290497</c:v>
                </c:pt>
                <c:pt idx="75">
                  <c:v>94.092104877853203</c:v>
                </c:pt>
                <c:pt idx="76">
                  <c:v>94.547899791720297</c:v>
                </c:pt>
                <c:pt idx="77">
                  <c:v>95.964105470496605</c:v>
                </c:pt>
                <c:pt idx="78">
                  <c:v>96.850073902319593</c:v>
                </c:pt>
                <c:pt idx="79">
                  <c:v>96.856192846317299</c:v>
                </c:pt>
                <c:pt idx="80">
                  <c:v>96.977251567870795</c:v>
                </c:pt>
                <c:pt idx="81">
                  <c:v>98.410644350716595</c:v>
                </c:pt>
                <c:pt idx="82">
                  <c:v>99.409724420772804</c:v>
                </c:pt>
                <c:pt idx="83">
                  <c:v>99.555544798993196</c:v>
                </c:pt>
                <c:pt idx="84">
                  <c:v>100</c:v>
                </c:pt>
                <c:pt idx="85">
                  <c:v>101.504842743718</c:v>
                </c:pt>
                <c:pt idx="86">
                  <c:v>102.322869424384</c:v>
                </c:pt>
                <c:pt idx="87">
                  <c:v>102.31942404668099</c:v>
                </c:pt>
                <c:pt idx="88">
                  <c:v>102.817387819345</c:v>
                </c:pt>
                <c:pt idx="89">
                  <c:v>104.358040278929</c:v>
                </c:pt>
                <c:pt idx="90">
                  <c:v>105.353666469917</c:v>
                </c:pt>
                <c:pt idx="91">
                  <c:v>105.84145953661</c:v>
                </c:pt>
                <c:pt idx="92">
                  <c:v>106.795907993662</c:v>
                </c:pt>
                <c:pt idx="93">
                  <c:v>109.00258022923499</c:v>
                </c:pt>
                <c:pt idx="94">
                  <c:v>110.477769191983</c:v>
                </c:pt>
                <c:pt idx="95">
                  <c:v>111.41001914973501</c:v>
                </c:pt>
                <c:pt idx="96">
                  <c:v>112.48447842103801</c:v>
                </c:pt>
                <c:pt idx="97">
                  <c:v>115.075941816663</c:v>
                </c:pt>
                <c:pt idx="98">
                  <c:v>117.044399403293</c:v>
                </c:pt>
                <c:pt idx="99">
                  <c:v>117.994553875375</c:v>
                </c:pt>
                <c:pt idx="100">
                  <c:v>119.90582105676999</c:v>
                </c:pt>
                <c:pt idx="101">
                  <c:v>122.869823513854</c:v>
                </c:pt>
                <c:pt idx="102">
                  <c:v>124.939927862733</c:v>
                </c:pt>
                <c:pt idx="103">
                  <c:v>126.13951724543701</c:v>
                </c:pt>
                <c:pt idx="104">
                  <c:v>127.87409579946799</c:v>
                </c:pt>
                <c:pt idx="105">
                  <c:v>130.85181794855001</c:v>
                </c:pt>
                <c:pt idx="106">
                  <c:v>132.937425944615</c:v>
                </c:pt>
                <c:pt idx="107">
                  <c:v>133.759245152809</c:v>
                </c:pt>
                <c:pt idx="108">
                  <c:v>135.16396106147701</c:v>
                </c:pt>
                <c:pt idx="109">
                  <c:v>138.95492073352199</c:v>
                </c:pt>
                <c:pt idx="110">
                  <c:v>141.98540591210801</c:v>
                </c:pt>
                <c:pt idx="111">
                  <c:v>143.55608747753499</c:v>
                </c:pt>
                <c:pt idx="112">
                  <c:v>145.21039189042801</c:v>
                </c:pt>
                <c:pt idx="113">
                  <c:v>148.87954960254299</c:v>
                </c:pt>
                <c:pt idx="114">
                  <c:v>152.394774499465</c:v>
                </c:pt>
                <c:pt idx="115">
                  <c:v>154.40419723302799</c:v>
                </c:pt>
                <c:pt idx="116">
                  <c:v>157.50199575732901</c:v>
                </c:pt>
                <c:pt idx="117">
                  <c:v>163.323598538244</c:v>
                </c:pt>
                <c:pt idx="118">
                  <c:v>167.744816562148</c:v>
                </c:pt>
                <c:pt idx="119">
                  <c:v>170.70316633817001</c:v>
                </c:pt>
                <c:pt idx="120">
                  <c:v>174.674687131545</c:v>
                </c:pt>
                <c:pt idx="121">
                  <c:v>181.509068860177</c:v>
                </c:pt>
                <c:pt idx="122">
                  <c:v>187.02703115764601</c:v>
                </c:pt>
                <c:pt idx="123">
                  <c:v>189.585720073152</c:v>
                </c:pt>
                <c:pt idx="124">
                  <c:v>191.65513315373499</c:v>
                </c:pt>
                <c:pt idx="125">
                  <c:v>195.24298068735101</c:v>
                </c:pt>
                <c:pt idx="126">
                  <c:v>196.02901798450901</c:v>
                </c:pt>
                <c:pt idx="127">
                  <c:v>194.596713148459</c:v>
                </c:pt>
                <c:pt idx="128">
                  <c:v>193.59111509803699</c:v>
                </c:pt>
                <c:pt idx="129">
                  <c:v>194.46951253341399</c:v>
                </c:pt>
                <c:pt idx="130">
                  <c:v>192.587262496421</c:v>
                </c:pt>
                <c:pt idx="131">
                  <c:v>187.76772589943201</c:v>
                </c:pt>
                <c:pt idx="132">
                  <c:v>182.86546695780001</c:v>
                </c:pt>
                <c:pt idx="133">
                  <c:v>181.02845206369301</c:v>
                </c:pt>
                <c:pt idx="134">
                  <c:v>177.733461588599</c:v>
                </c:pt>
                <c:pt idx="135">
                  <c:v>171.34142104071</c:v>
                </c:pt>
                <c:pt idx="136">
                  <c:v>166.031999682932</c:v>
                </c:pt>
                <c:pt idx="137">
                  <c:v>165.405353415999</c:v>
                </c:pt>
                <c:pt idx="138">
                  <c:v>164.32077806019001</c:v>
                </c:pt>
                <c:pt idx="139">
                  <c:v>162.476343345374</c:v>
                </c:pt>
                <c:pt idx="140">
                  <c:v>159.72997013004201</c:v>
                </c:pt>
                <c:pt idx="141">
                  <c:v>160.99927307239599</c:v>
                </c:pt>
                <c:pt idx="142">
                  <c:v>158.672049852832</c:v>
                </c:pt>
                <c:pt idx="143">
                  <c:v>155.498100197935</c:v>
                </c:pt>
                <c:pt idx="144">
                  <c:v>152.49020210991</c:v>
                </c:pt>
                <c:pt idx="145">
                  <c:v>153.70547759136099</c:v>
                </c:pt>
                <c:pt idx="146">
                  <c:v>152.85156670891101</c:v>
                </c:pt>
                <c:pt idx="147">
                  <c:v>150.25654402849301</c:v>
                </c:pt>
                <c:pt idx="148">
                  <c:v>149.464308106169</c:v>
                </c:pt>
                <c:pt idx="149">
                  <c:v>153.455872490361</c:v>
                </c:pt>
                <c:pt idx="150">
                  <c:v>154.931779958584</c:v>
                </c:pt>
                <c:pt idx="151">
                  <c:v>155.15459454353399</c:v>
                </c:pt>
                <c:pt idx="152">
                  <c:v>156.95689976867001</c:v>
                </c:pt>
                <c:pt idx="153">
                  <c:v>163.04301535933999</c:v>
                </c:pt>
                <c:pt idx="154">
                  <c:v>166.177082050829</c:v>
                </c:pt>
                <c:pt idx="155">
                  <c:v>166.165731760748</c:v>
                </c:pt>
                <c:pt idx="156">
                  <c:v>167.06007669108001</c:v>
                </c:pt>
                <c:pt idx="157">
                  <c:v>171.698657303906</c:v>
                </c:pt>
                <c:pt idx="158">
                  <c:v>173.42301103625499</c:v>
                </c:pt>
                <c:pt idx="159">
                  <c:v>172.89214062779601</c:v>
                </c:pt>
                <c:pt idx="160">
                  <c:v>173.97065396063601</c:v>
                </c:pt>
                <c:pt idx="161">
                  <c:v>179.14914363771601</c:v>
                </c:pt>
                <c:pt idx="162">
                  <c:v>180.990451549</c:v>
                </c:pt>
                <c:pt idx="163">
                  <c:v>180.603435757564</c:v>
                </c:pt>
                <c:pt idx="164">
                  <c:v>181.789817332913</c:v>
                </c:pt>
                <c:pt idx="165">
                  <c:v>187.140839691656</c:v>
                </c:pt>
                <c:pt idx="166">
                  <c:v>189.404128360588</c:v>
                </c:pt>
                <c:pt idx="167">
                  <c:v>189.538103932084</c:v>
                </c:pt>
                <c:pt idx="168">
                  <c:v>191.11429505811799</c:v>
                </c:pt>
                <c:pt idx="169">
                  <c:v>196.88668330247901</c:v>
                </c:pt>
                <c:pt idx="170">
                  <c:v>199.42587814012199</c:v>
                </c:pt>
                <c:pt idx="171">
                  <c:v>199.983738569053</c:v>
                </c:pt>
                <c:pt idx="172">
                  <c:v>202.42102156651899</c:v>
                </c:pt>
                <c:pt idx="173">
                  <c:v>208.120261877362</c:v>
                </c:pt>
                <c:pt idx="174">
                  <c:v>210.289388958221</c:v>
                </c:pt>
                <c:pt idx="175">
                  <c:v>209.75778667747099</c:v>
                </c:pt>
                <c:pt idx="176">
                  <c:v>211.12308526270201</c:v>
                </c:pt>
                <c:pt idx="177">
                  <c:v>216.618517257886</c:v>
                </c:pt>
                <c:pt idx="178">
                  <c:v>218.73357435035899</c:v>
                </c:pt>
                <c:pt idx="179">
                  <c:v>219.04055403099301</c:v>
                </c:pt>
                <c:pt idx="180">
                  <c:v>222.29578474572199</c:v>
                </c:pt>
                <c:pt idx="181">
                  <c:v>228.31362220365401</c:v>
                </c:pt>
                <c:pt idx="182">
                  <c:v>234.55949262387699</c:v>
                </c:pt>
                <c:pt idx="183">
                  <c:v>241.47559378377301</c:v>
                </c:pt>
                <c:pt idx="184">
                  <c:v>250.01761231217</c:v>
                </c:pt>
                <c:pt idx="185">
                  <c:v>266.59098691262898</c:v>
                </c:pt>
                <c:pt idx="186">
                  <c:v>278.71533434604601</c:v>
                </c:pt>
                <c:pt idx="187">
                  <c:v>285.52245940408699</c:v>
                </c:pt>
                <c:pt idx="188">
                  <c:v>297.90642911178901</c:v>
                </c:pt>
                <c:pt idx="189">
                  <c:v>313.89792349434703</c:v>
                </c:pt>
                <c:pt idx="190">
                  <c:v>312.24634718768198</c:v>
                </c:pt>
                <c:pt idx="191">
                  <c:v>307.577637429091</c:v>
                </c:pt>
                <c:pt idx="192">
                  <c:v>309.97098240929199</c:v>
                </c:pt>
                <c:pt idx="193">
                  <c:v>320.59115265583802</c:v>
                </c:pt>
                <c:pt idx="194">
                  <c:v>324.85236215354797</c:v>
                </c:pt>
                <c:pt idx="195">
                  <c:v>324.43235653074402</c:v>
                </c:pt>
                <c:pt idx="196">
                  <c:v>329.26661250973399</c:v>
                </c:pt>
                <c:pt idx="197">
                  <c:v>338.67737712611398</c:v>
                </c:pt>
                <c:pt idx="198">
                  <c:v>340.69660879557</c:v>
                </c:pt>
                <c:pt idx="199">
                  <c:v>341.66416030811303</c:v>
                </c:pt>
                <c:pt idx="200">
                  <c:v>346.48718809032999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0-4FD1-B2DA-2BC39D9BC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Pessimistic Quartile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Sheet1!$A$2:$A$221</c:f>
              <c:strCache>
                <c:ptCount val="220"/>
                <c:pt idx="0">
                  <c:v>Q1 1975</c:v>
                </c:pt>
                <c:pt idx="1">
                  <c:v>Q2 1975</c:v>
                </c:pt>
                <c:pt idx="2">
                  <c:v>Q3 1975</c:v>
                </c:pt>
                <c:pt idx="3">
                  <c:v>Q4 1975</c:v>
                </c:pt>
                <c:pt idx="4">
                  <c:v>Q1 1976</c:v>
                </c:pt>
                <c:pt idx="5">
                  <c:v>Q2 1976</c:v>
                </c:pt>
                <c:pt idx="6">
                  <c:v>Q3 1976</c:v>
                </c:pt>
                <c:pt idx="7">
                  <c:v>Q4 1976</c:v>
                </c:pt>
                <c:pt idx="8">
                  <c:v>Q1 1977</c:v>
                </c:pt>
                <c:pt idx="9">
                  <c:v>Q2 1977</c:v>
                </c:pt>
                <c:pt idx="10">
                  <c:v>Q3 1977</c:v>
                </c:pt>
                <c:pt idx="11">
                  <c:v>Q4 1977</c:v>
                </c:pt>
                <c:pt idx="12">
                  <c:v>Q1 1978</c:v>
                </c:pt>
                <c:pt idx="13">
                  <c:v>Q2 1978</c:v>
                </c:pt>
                <c:pt idx="14">
                  <c:v>Q3 1978</c:v>
                </c:pt>
                <c:pt idx="15">
                  <c:v>Q4 1978</c:v>
                </c:pt>
                <c:pt idx="16">
                  <c:v>Q1 1979</c:v>
                </c:pt>
                <c:pt idx="17">
                  <c:v>Q2 1979</c:v>
                </c:pt>
                <c:pt idx="18">
                  <c:v>Q3 1979</c:v>
                </c:pt>
                <c:pt idx="19">
                  <c:v>Q4 1979</c:v>
                </c:pt>
                <c:pt idx="20">
                  <c:v>Q1 1980</c:v>
                </c:pt>
                <c:pt idx="21">
                  <c:v>Q2 1980</c:v>
                </c:pt>
                <c:pt idx="22">
                  <c:v>Q3 1980</c:v>
                </c:pt>
                <c:pt idx="23">
                  <c:v>Q4 1980</c:v>
                </c:pt>
                <c:pt idx="24">
                  <c:v>Q1 1981</c:v>
                </c:pt>
                <c:pt idx="25">
                  <c:v>Q2 1981</c:v>
                </c:pt>
                <c:pt idx="26">
                  <c:v>Q3 1981</c:v>
                </c:pt>
                <c:pt idx="27">
                  <c:v>Q4 1981</c:v>
                </c:pt>
                <c:pt idx="28">
                  <c:v>Q1 1982</c:v>
                </c:pt>
                <c:pt idx="29">
                  <c:v>Q2 1982</c:v>
                </c:pt>
                <c:pt idx="30">
                  <c:v>Q3 1982</c:v>
                </c:pt>
                <c:pt idx="31">
                  <c:v>Q4 1982</c:v>
                </c:pt>
                <c:pt idx="32">
                  <c:v>Q1 1983</c:v>
                </c:pt>
                <c:pt idx="33">
                  <c:v>Q2 1983</c:v>
                </c:pt>
                <c:pt idx="34">
                  <c:v>Q3 1983</c:v>
                </c:pt>
                <c:pt idx="35">
                  <c:v>Q4 1983</c:v>
                </c:pt>
                <c:pt idx="36">
                  <c:v>Q1 1984</c:v>
                </c:pt>
                <c:pt idx="37">
                  <c:v>Q2 1984</c:v>
                </c:pt>
                <c:pt idx="38">
                  <c:v>Q3 1984</c:v>
                </c:pt>
                <c:pt idx="39">
                  <c:v>Q4 1984</c:v>
                </c:pt>
                <c:pt idx="40">
                  <c:v>Q1 1985</c:v>
                </c:pt>
                <c:pt idx="41">
                  <c:v>Q2 1985</c:v>
                </c:pt>
                <c:pt idx="42">
                  <c:v>Q3 1985</c:v>
                </c:pt>
                <c:pt idx="43">
                  <c:v>Q4 1985</c:v>
                </c:pt>
                <c:pt idx="44">
                  <c:v>Q1 1986</c:v>
                </c:pt>
                <c:pt idx="45">
                  <c:v>Q2 1986</c:v>
                </c:pt>
                <c:pt idx="46">
                  <c:v>Q3 1986</c:v>
                </c:pt>
                <c:pt idx="47">
                  <c:v>Q4 1986</c:v>
                </c:pt>
                <c:pt idx="48">
                  <c:v>Q1 1987</c:v>
                </c:pt>
                <c:pt idx="49">
                  <c:v>Q2 1987</c:v>
                </c:pt>
                <c:pt idx="50">
                  <c:v>Q3 1987</c:v>
                </c:pt>
                <c:pt idx="51">
                  <c:v>Q4 1987</c:v>
                </c:pt>
                <c:pt idx="52">
                  <c:v>Q1 1988</c:v>
                </c:pt>
                <c:pt idx="53">
                  <c:v>Q2 1988</c:v>
                </c:pt>
                <c:pt idx="54">
                  <c:v>Q3 1988</c:v>
                </c:pt>
                <c:pt idx="55">
                  <c:v>Q4 1988</c:v>
                </c:pt>
                <c:pt idx="56">
                  <c:v>Q1 1989</c:v>
                </c:pt>
                <c:pt idx="57">
                  <c:v>Q2 1989</c:v>
                </c:pt>
                <c:pt idx="58">
                  <c:v>Q3 1989</c:v>
                </c:pt>
                <c:pt idx="59">
                  <c:v>Q4 1989</c:v>
                </c:pt>
                <c:pt idx="60">
                  <c:v>Q1 1990</c:v>
                </c:pt>
                <c:pt idx="61">
                  <c:v>Q2 1990</c:v>
                </c:pt>
                <c:pt idx="62">
                  <c:v>Q3 1990</c:v>
                </c:pt>
                <c:pt idx="63">
                  <c:v>Q4 1990</c:v>
                </c:pt>
                <c:pt idx="64">
                  <c:v>Q1 1991</c:v>
                </c:pt>
                <c:pt idx="65">
                  <c:v>Q2 1991</c:v>
                </c:pt>
                <c:pt idx="66">
                  <c:v>Q3 1991</c:v>
                </c:pt>
                <c:pt idx="67">
                  <c:v>Q4 1991</c:v>
                </c:pt>
                <c:pt idx="68">
                  <c:v>Q1 1992</c:v>
                </c:pt>
                <c:pt idx="69">
                  <c:v>Q2 1992</c:v>
                </c:pt>
                <c:pt idx="70">
                  <c:v>Q3 1992</c:v>
                </c:pt>
                <c:pt idx="71">
                  <c:v>Q4 1992</c:v>
                </c:pt>
                <c:pt idx="72">
                  <c:v>Q1 1993</c:v>
                </c:pt>
                <c:pt idx="73">
                  <c:v>Q2 1993</c:v>
                </c:pt>
                <c:pt idx="74">
                  <c:v>Q3 1993</c:v>
                </c:pt>
                <c:pt idx="75">
                  <c:v>Q4 1993</c:v>
                </c:pt>
                <c:pt idx="76">
                  <c:v>Q1 1994</c:v>
                </c:pt>
                <c:pt idx="77">
                  <c:v>Q2 1994</c:v>
                </c:pt>
                <c:pt idx="78">
                  <c:v>Q3 1994</c:v>
                </c:pt>
                <c:pt idx="79">
                  <c:v>Q4 1994</c:v>
                </c:pt>
                <c:pt idx="80">
                  <c:v>Q1 1995</c:v>
                </c:pt>
                <c:pt idx="81">
                  <c:v>Q2 1995</c:v>
                </c:pt>
                <c:pt idx="82">
                  <c:v>Q3 1995</c:v>
                </c:pt>
                <c:pt idx="83">
                  <c:v>Q4 1995</c:v>
                </c:pt>
                <c:pt idx="84">
                  <c:v>Q1 1996</c:v>
                </c:pt>
                <c:pt idx="85">
                  <c:v>Q2 1996</c:v>
                </c:pt>
                <c:pt idx="86">
                  <c:v>Q3 1996</c:v>
                </c:pt>
                <c:pt idx="87">
                  <c:v>Q4 1996</c:v>
                </c:pt>
                <c:pt idx="88">
                  <c:v>Q1 1997</c:v>
                </c:pt>
                <c:pt idx="89">
                  <c:v>Q2 1997</c:v>
                </c:pt>
                <c:pt idx="90">
                  <c:v>Q3 1997</c:v>
                </c:pt>
                <c:pt idx="91">
                  <c:v>Q4 1997</c:v>
                </c:pt>
                <c:pt idx="92">
                  <c:v>Q1 1998</c:v>
                </c:pt>
                <c:pt idx="93">
                  <c:v>Q2 1998</c:v>
                </c:pt>
                <c:pt idx="94">
                  <c:v>Q3 1998</c:v>
                </c:pt>
                <c:pt idx="95">
                  <c:v>Q4 1998</c:v>
                </c:pt>
                <c:pt idx="96">
                  <c:v>Q1 1999</c:v>
                </c:pt>
                <c:pt idx="97">
                  <c:v>Q2 1999</c:v>
                </c:pt>
                <c:pt idx="98">
                  <c:v>Q3 1999</c:v>
                </c:pt>
                <c:pt idx="99">
                  <c:v>Q4 1999</c:v>
                </c:pt>
                <c:pt idx="100">
                  <c:v>Q1 2000</c:v>
                </c:pt>
                <c:pt idx="101">
                  <c:v>Q2 2000</c:v>
                </c:pt>
                <c:pt idx="102">
                  <c:v>Q3 2000</c:v>
                </c:pt>
                <c:pt idx="103">
                  <c:v>Q4 2000</c:v>
                </c:pt>
                <c:pt idx="104">
                  <c:v>Q1 2001</c:v>
                </c:pt>
                <c:pt idx="105">
                  <c:v>Q2 2001</c:v>
                </c:pt>
                <c:pt idx="106">
                  <c:v>Q3 2001</c:v>
                </c:pt>
                <c:pt idx="107">
                  <c:v>Q4 2001</c:v>
                </c:pt>
                <c:pt idx="108">
                  <c:v>Q1 2002</c:v>
                </c:pt>
                <c:pt idx="109">
                  <c:v>Q2 2002</c:v>
                </c:pt>
                <c:pt idx="110">
                  <c:v>Q3 2002</c:v>
                </c:pt>
                <c:pt idx="111">
                  <c:v>Q4 2002</c:v>
                </c:pt>
                <c:pt idx="112">
                  <c:v>Q1 2003</c:v>
                </c:pt>
                <c:pt idx="113">
                  <c:v>Q2 2003</c:v>
                </c:pt>
                <c:pt idx="114">
                  <c:v>Q3 2003</c:v>
                </c:pt>
                <c:pt idx="115">
                  <c:v>Q4 2003</c:v>
                </c:pt>
                <c:pt idx="116">
                  <c:v>Q1 2004</c:v>
                </c:pt>
                <c:pt idx="117">
                  <c:v>Q2 2004</c:v>
                </c:pt>
                <c:pt idx="118">
                  <c:v>Q3 2004</c:v>
                </c:pt>
                <c:pt idx="119">
                  <c:v>Q4 2004</c:v>
                </c:pt>
                <c:pt idx="120">
                  <c:v>Q1 2005</c:v>
                </c:pt>
                <c:pt idx="121">
                  <c:v>Q2 2005</c:v>
                </c:pt>
                <c:pt idx="122">
                  <c:v>Q3 2005</c:v>
                </c:pt>
                <c:pt idx="123">
                  <c:v>Q4 2005</c:v>
                </c:pt>
                <c:pt idx="124">
                  <c:v>Q1 2006</c:v>
                </c:pt>
                <c:pt idx="125">
                  <c:v>Q2 2006</c:v>
                </c:pt>
                <c:pt idx="126">
                  <c:v>Q3 2006</c:v>
                </c:pt>
                <c:pt idx="127">
                  <c:v>Q4 2006</c:v>
                </c:pt>
                <c:pt idx="128">
                  <c:v>Q1 2007</c:v>
                </c:pt>
                <c:pt idx="129">
                  <c:v>Q2 2007</c:v>
                </c:pt>
                <c:pt idx="130">
                  <c:v>Q3 2007</c:v>
                </c:pt>
                <c:pt idx="131">
                  <c:v>Q4 2007</c:v>
                </c:pt>
                <c:pt idx="132">
                  <c:v>Q1 2008</c:v>
                </c:pt>
                <c:pt idx="133">
                  <c:v>Q2 2008</c:v>
                </c:pt>
                <c:pt idx="134">
                  <c:v>Q3 2008</c:v>
                </c:pt>
                <c:pt idx="135">
                  <c:v>Q4 2008</c:v>
                </c:pt>
                <c:pt idx="136">
                  <c:v>Q1 2009</c:v>
                </c:pt>
                <c:pt idx="137">
                  <c:v>Q2 2009</c:v>
                </c:pt>
                <c:pt idx="138">
                  <c:v>Q3 2009</c:v>
                </c:pt>
                <c:pt idx="139">
                  <c:v>Q4 2009</c:v>
                </c:pt>
                <c:pt idx="140">
                  <c:v>Q1 2010</c:v>
                </c:pt>
                <c:pt idx="141">
                  <c:v>Q2 2010</c:v>
                </c:pt>
                <c:pt idx="142">
                  <c:v>Q3 2010</c:v>
                </c:pt>
                <c:pt idx="143">
                  <c:v>Q4 2010</c:v>
                </c:pt>
                <c:pt idx="144">
                  <c:v>Q1 2011</c:v>
                </c:pt>
                <c:pt idx="145">
                  <c:v>Q2 2011</c:v>
                </c:pt>
                <c:pt idx="146">
                  <c:v>Q3 2011</c:v>
                </c:pt>
                <c:pt idx="147">
                  <c:v>Q4 2011</c:v>
                </c:pt>
                <c:pt idx="148">
                  <c:v>Q1 2012</c:v>
                </c:pt>
                <c:pt idx="149">
                  <c:v>Q2 2012</c:v>
                </c:pt>
                <c:pt idx="150">
                  <c:v>Q3 2012</c:v>
                </c:pt>
                <c:pt idx="151">
                  <c:v>Q4 2012</c:v>
                </c:pt>
                <c:pt idx="152">
                  <c:v>Q1 2013</c:v>
                </c:pt>
                <c:pt idx="153">
                  <c:v>Q2 2013</c:v>
                </c:pt>
                <c:pt idx="154">
                  <c:v>Q3 2013</c:v>
                </c:pt>
                <c:pt idx="155">
                  <c:v>Q4 2013</c:v>
                </c:pt>
                <c:pt idx="156">
                  <c:v>Q1 2014</c:v>
                </c:pt>
                <c:pt idx="157">
                  <c:v>Q2 2014</c:v>
                </c:pt>
                <c:pt idx="158">
                  <c:v>Q3 2014</c:v>
                </c:pt>
                <c:pt idx="159">
                  <c:v>Q4 2014</c:v>
                </c:pt>
                <c:pt idx="160">
                  <c:v>Q1 2015</c:v>
                </c:pt>
                <c:pt idx="161">
                  <c:v>Q2 2015</c:v>
                </c:pt>
                <c:pt idx="162">
                  <c:v>Q3 2015</c:v>
                </c:pt>
                <c:pt idx="163">
                  <c:v>Q4 2015</c:v>
                </c:pt>
                <c:pt idx="164">
                  <c:v>Q1 2016</c:v>
                </c:pt>
                <c:pt idx="165">
                  <c:v>Q2 2016</c:v>
                </c:pt>
                <c:pt idx="166">
                  <c:v>Q3 2016</c:v>
                </c:pt>
                <c:pt idx="167">
                  <c:v>Q4 2016</c:v>
                </c:pt>
                <c:pt idx="168">
                  <c:v>Q1 2017</c:v>
                </c:pt>
                <c:pt idx="169">
                  <c:v>Q2 2017</c:v>
                </c:pt>
                <c:pt idx="170">
                  <c:v>Q3 2017</c:v>
                </c:pt>
                <c:pt idx="171">
                  <c:v>Q4 2017</c:v>
                </c:pt>
                <c:pt idx="172">
                  <c:v>Q1 2018</c:v>
                </c:pt>
                <c:pt idx="173">
                  <c:v>Q2 2018</c:v>
                </c:pt>
                <c:pt idx="174">
                  <c:v>Q3 2018</c:v>
                </c:pt>
                <c:pt idx="175">
                  <c:v>Q4 2018</c:v>
                </c:pt>
                <c:pt idx="176">
                  <c:v>Q1 2019</c:v>
                </c:pt>
                <c:pt idx="177">
                  <c:v>Q2 2019</c:v>
                </c:pt>
                <c:pt idx="178">
                  <c:v>Q3 2019</c:v>
                </c:pt>
                <c:pt idx="179">
                  <c:v>Q4 2019</c:v>
                </c:pt>
                <c:pt idx="180">
                  <c:v>Q1 2020</c:v>
                </c:pt>
                <c:pt idx="181">
                  <c:v>Q2 2020</c:v>
                </c:pt>
                <c:pt idx="182">
                  <c:v>Q3 2020</c:v>
                </c:pt>
                <c:pt idx="183">
                  <c:v>Q4 2020</c:v>
                </c:pt>
                <c:pt idx="184">
                  <c:v>Q1 2021</c:v>
                </c:pt>
                <c:pt idx="185">
                  <c:v>Q2 2021</c:v>
                </c:pt>
                <c:pt idx="186">
                  <c:v>Q3 2021</c:v>
                </c:pt>
                <c:pt idx="187">
                  <c:v>Q4 2021</c:v>
                </c:pt>
                <c:pt idx="188">
                  <c:v>Q1 2022</c:v>
                </c:pt>
                <c:pt idx="189">
                  <c:v>Q2 2022</c:v>
                </c:pt>
                <c:pt idx="190">
                  <c:v>Q3 2022</c:v>
                </c:pt>
                <c:pt idx="191">
                  <c:v>Q4 2022</c:v>
                </c:pt>
                <c:pt idx="192">
                  <c:v>Q1 2023</c:v>
                </c:pt>
                <c:pt idx="193">
                  <c:v>Q2 2023</c:v>
                </c:pt>
                <c:pt idx="194">
                  <c:v>Q3 2023</c:v>
                </c:pt>
                <c:pt idx="195">
                  <c:v>Q4 2023</c:v>
                </c:pt>
                <c:pt idx="196">
                  <c:v>Q1 2024</c:v>
                </c:pt>
                <c:pt idx="197">
                  <c:v>Q2 2024</c:v>
                </c:pt>
                <c:pt idx="198">
                  <c:v>Q3 2024</c:v>
                </c:pt>
                <c:pt idx="199">
                  <c:v>Q4 2024</c:v>
                </c:pt>
                <c:pt idx="200">
                  <c:v>Q1 2025</c:v>
                </c:pt>
                <c:pt idx="201">
                  <c:v>Q2 2025</c:v>
                </c:pt>
                <c:pt idx="202">
                  <c:v>Q3 2025</c:v>
                </c:pt>
                <c:pt idx="203">
                  <c:v>Q4 2025</c:v>
                </c:pt>
                <c:pt idx="204">
                  <c:v>Q1 2026</c:v>
                </c:pt>
                <c:pt idx="205">
                  <c:v>Q2 2026</c:v>
                </c:pt>
                <c:pt idx="206">
                  <c:v>Q3 2026</c:v>
                </c:pt>
                <c:pt idx="207">
                  <c:v>Q4 2026</c:v>
                </c:pt>
                <c:pt idx="208">
                  <c:v>Q1 2027</c:v>
                </c:pt>
                <c:pt idx="209">
                  <c:v>Q2 2027</c:v>
                </c:pt>
                <c:pt idx="210">
                  <c:v>Q3 2027</c:v>
                </c:pt>
                <c:pt idx="211">
                  <c:v>Q4 2027</c:v>
                </c:pt>
                <c:pt idx="212">
                  <c:v>Q1 2028</c:v>
                </c:pt>
                <c:pt idx="213">
                  <c:v>Q2 2028</c:v>
                </c:pt>
                <c:pt idx="214">
                  <c:v>Q3 2028</c:v>
                </c:pt>
                <c:pt idx="215">
                  <c:v>Q4 2028</c:v>
                </c:pt>
                <c:pt idx="216">
                  <c:v>Q1 2029</c:v>
                </c:pt>
                <c:pt idx="217">
                  <c:v>Q2 2029</c:v>
                </c:pt>
                <c:pt idx="218">
                  <c:v>Q3 2029</c:v>
                </c:pt>
                <c:pt idx="219">
                  <c:v>Q4 2029</c:v>
                </c:pt>
              </c:strCache>
            </c:strRef>
          </c:cat>
          <c:val>
            <c:numRef>
              <c:f>Sheet1!$C$2:$C$221</c:f>
              <c:numCache>
                <c:formatCode>General</c:formatCode>
                <c:ptCount val="220"/>
                <c:pt idx="200">
                  <c:v>346.48719</c:v>
                </c:pt>
                <c:pt idx="201">
                  <c:v>346</c:v>
                </c:pt>
                <c:pt idx="202">
                  <c:v>345</c:v>
                </c:pt>
                <c:pt idx="203">
                  <c:v>344</c:v>
                </c:pt>
                <c:pt idx="204">
                  <c:v>344</c:v>
                </c:pt>
                <c:pt idx="205">
                  <c:v>345</c:v>
                </c:pt>
                <c:pt idx="206">
                  <c:v>345</c:v>
                </c:pt>
                <c:pt idx="207">
                  <c:v>345</c:v>
                </c:pt>
                <c:pt idx="208">
                  <c:v>346</c:v>
                </c:pt>
                <c:pt idx="209">
                  <c:v>347</c:v>
                </c:pt>
                <c:pt idx="210">
                  <c:v>349</c:v>
                </c:pt>
                <c:pt idx="211">
                  <c:v>350</c:v>
                </c:pt>
                <c:pt idx="212">
                  <c:v>352</c:v>
                </c:pt>
                <c:pt idx="213">
                  <c:v>354</c:v>
                </c:pt>
                <c:pt idx="214">
                  <c:v>355</c:v>
                </c:pt>
                <c:pt idx="215">
                  <c:v>357</c:v>
                </c:pt>
                <c:pt idx="216">
                  <c:v>359</c:v>
                </c:pt>
                <c:pt idx="217">
                  <c:v>361</c:v>
                </c:pt>
                <c:pt idx="218">
                  <c:v>363</c:v>
                </c:pt>
                <c:pt idx="219">
                  <c:v>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70-4FD1-B2DA-2BC39D9BCE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Panel Wide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Sheet1!$A$2:$A$221</c:f>
              <c:strCache>
                <c:ptCount val="220"/>
                <c:pt idx="0">
                  <c:v>Q1 1975</c:v>
                </c:pt>
                <c:pt idx="1">
                  <c:v>Q2 1975</c:v>
                </c:pt>
                <c:pt idx="2">
                  <c:v>Q3 1975</c:v>
                </c:pt>
                <c:pt idx="3">
                  <c:v>Q4 1975</c:v>
                </c:pt>
                <c:pt idx="4">
                  <c:v>Q1 1976</c:v>
                </c:pt>
                <c:pt idx="5">
                  <c:v>Q2 1976</c:v>
                </c:pt>
                <c:pt idx="6">
                  <c:v>Q3 1976</c:v>
                </c:pt>
                <c:pt idx="7">
                  <c:v>Q4 1976</c:v>
                </c:pt>
                <c:pt idx="8">
                  <c:v>Q1 1977</c:v>
                </c:pt>
                <c:pt idx="9">
                  <c:v>Q2 1977</c:v>
                </c:pt>
                <c:pt idx="10">
                  <c:v>Q3 1977</c:v>
                </c:pt>
                <c:pt idx="11">
                  <c:v>Q4 1977</c:v>
                </c:pt>
                <c:pt idx="12">
                  <c:v>Q1 1978</c:v>
                </c:pt>
                <c:pt idx="13">
                  <c:v>Q2 1978</c:v>
                </c:pt>
                <c:pt idx="14">
                  <c:v>Q3 1978</c:v>
                </c:pt>
                <c:pt idx="15">
                  <c:v>Q4 1978</c:v>
                </c:pt>
                <c:pt idx="16">
                  <c:v>Q1 1979</c:v>
                </c:pt>
                <c:pt idx="17">
                  <c:v>Q2 1979</c:v>
                </c:pt>
                <c:pt idx="18">
                  <c:v>Q3 1979</c:v>
                </c:pt>
                <c:pt idx="19">
                  <c:v>Q4 1979</c:v>
                </c:pt>
                <c:pt idx="20">
                  <c:v>Q1 1980</c:v>
                </c:pt>
                <c:pt idx="21">
                  <c:v>Q2 1980</c:v>
                </c:pt>
                <c:pt idx="22">
                  <c:v>Q3 1980</c:v>
                </c:pt>
                <c:pt idx="23">
                  <c:v>Q4 1980</c:v>
                </c:pt>
                <c:pt idx="24">
                  <c:v>Q1 1981</c:v>
                </c:pt>
                <c:pt idx="25">
                  <c:v>Q2 1981</c:v>
                </c:pt>
                <c:pt idx="26">
                  <c:v>Q3 1981</c:v>
                </c:pt>
                <c:pt idx="27">
                  <c:v>Q4 1981</c:v>
                </c:pt>
                <c:pt idx="28">
                  <c:v>Q1 1982</c:v>
                </c:pt>
                <c:pt idx="29">
                  <c:v>Q2 1982</c:v>
                </c:pt>
                <c:pt idx="30">
                  <c:v>Q3 1982</c:v>
                </c:pt>
                <c:pt idx="31">
                  <c:v>Q4 1982</c:v>
                </c:pt>
                <c:pt idx="32">
                  <c:v>Q1 1983</c:v>
                </c:pt>
                <c:pt idx="33">
                  <c:v>Q2 1983</c:v>
                </c:pt>
                <c:pt idx="34">
                  <c:v>Q3 1983</c:v>
                </c:pt>
                <c:pt idx="35">
                  <c:v>Q4 1983</c:v>
                </c:pt>
                <c:pt idx="36">
                  <c:v>Q1 1984</c:v>
                </c:pt>
                <c:pt idx="37">
                  <c:v>Q2 1984</c:v>
                </c:pt>
                <c:pt idx="38">
                  <c:v>Q3 1984</c:v>
                </c:pt>
                <c:pt idx="39">
                  <c:v>Q4 1984</c:v>
                </c:pt>
                <c:pt idx="40">
                  <c:v>Q1 1985</c:v>
                </c:pt>
                <c:pt idx="41">
                  <c:v>Q2 1985</c:v>
                </c:pt>
                <c:pt idx="42">
                  <c:v>Q3 1985</c:v>
                </c:pt>
                <c:pt idx="43">
                  <c:v>Q4 1985</c:v>
                </c:pt>
                <c:pt idx="44">
                  <c:v>Q1 1986</c:v>
                </c:pt>
                <c:pt idx="45">
                  <c:v>Q2 1986</c:v>
                </c:pt>
                <c:pt idx="46">
                  <c:v>Q3 1986</c:v>
                </c:pt>
                <c:pt idx="47">
                  <c:v>Q4 1986</c:v>
                </c:pt>
                <c:pt idx="48">
                  <c:v>Q1 1987</c:v>
                </c:pt>
                <c:pt idx="49">
                  <c:v>Q2 1987</c:v>
                </c:pt>
                <c:pt idx="50">
                  <c:v>Q3 1987</c:v>
                </c:pt>
                <c:pt idx="51">
                  <c:v>Q4 1987</c:v>
                </c:pt>
                <c:pt idx="52">
                  <c:v>Q1 1988</c:v>
                </c:pt>
                <c:pt idx="53">
                  <c:v>Q2 1988</c:v>
                </c:pt>
                <c:pt idx="54">
                  <c:v>Q3 1988</c:v>
                </c:pt>
                <c:pt idx="55">
                  <c:v>Q4 1988</c:v>
                </c:pt>
                <c:pt idx="56">
                  <c:v>Q1 1989</c:v>
                </c:pt>
                <c:pt idx="57">
                  <c:v>Q2 1989</c:v>
                </c:pt>
                <c:pt idx="58">
                  <c:v>Q3 1989</c:v>
                </c:pt>
                <c:pt idx="59">
                  <c:v>Q4 1989</c:v>
                </c:pt>
                <c:pt idx="60">
                  <c:v>Q1 1990</c:v>
                </c:pt>
                <c:pt idx="61">
                  <c:v>Q2 1990</c:v>
                </c:pt>
                <c:pt idx="62">
                  <c:v>Q3 1990</c:v>
                </c:pt>
                <c:pt idx="63">
                  <c:v>Q4 1990</c:v>
                </c:pt>
                <c:pt idx="64">
                  <c:v>Q1 1991</c:v>
                </c:pt>
                <c:pt idx="65">
                  <c:v>Q2 1991</c:v>
                </c:pt>
                <c:pt idx="66">
                  <c:v>Q3 1991</c:v>
                </c:pt>
                <c:pt idx="67">
                  <c:v>Q4 1991</c:v>
                </c:pt>
                <c:pt idx="68">
                  <c:v>Q1 1992</c:v>
                </c:pt>
                <c:pt idx="69">
                  <c:v>Q2 1992</c:v>
                </c:pt>
                <c:pt idx="70">
                  <c:v>Q3 1992</c:v>
                </c:pt>
                <c:pt idx="71">
                  <c:v>Q4 1992</c:v>
                </c:pt>
                <c:pt idx="72">
                  <c:v>Q1 1993</c:v>
                </c:pt>
                <c:pt idx="73">
                  <c:v>Q2 1993</c:v>
                </c:pt>
                <c:pt idx="74">
                  <c:v>Q3 1993</c:v>
                </c:pt>
                <c:pt idx="75">
                  <c:v>Q4 1993</c:v>
                </c:pt>
                <c:pt idx="76">
                  <c:v>Q1 1994</c:v>
                </c:pt>
                <c:pt idx="77">
                  <c:v>Q2 1994</c:v>
                </c:pt>
                <c:pt idx="78">
                  <c:v>Q3 1994</c:v>
                </c:pt>
                <c:pt idx="79">
                  <c:v>Q4 1994</c:v>
                </c:pt>
                <c:pt idx="80">
                  <c:v>Q1 1995</c:v>
                </c:pt>
                <c:pt idx="81">
                  <c:v>Q2 1995</c:v>
                </c:pt>
                <c:pt idx="82">
                  <c:v>Q3 1995</c:v>
                </c:pt>
                <c:pt idx="83">
                  <c:v>Q4 1995</c:v>
                </c:pt>
                <c:pt idx="84">
                  <c:v>Q1 1996</c:v>
                </c:pt>
                <c:pt idx="85">
                  <c:v>Q2 1996</c:v>
                </c:pt>
                <c:pt idx="86">
                  <c:v>Q3 1996</c:v>
                </c:pt>
                <c:pt idx="87">
                  <c:v>Q4 1996</c:v>
                </c:pt>
                <c:pt idx="88">
                  <c:v>Q1 1997</c:v>
                </c:pt>
                <c:pt idx="89">
                  <c:v>Q2 1997</c:v>
                </c:pt>
                <c:pt idx="90">
                  <c:v>Q3 1997</c:v>
                </c:pt>
                <c:pt idx="91">
                  <c:v>Q4 1997</c:v>
                </c:pt>
                <c:pt idx="92">
                  <c:v>Q1 1998</c:v>
                </c:pt>
                <c:pt idx="93">
                  <c:v>Q2 1998</c:v>
                </c:pt>
                <c:pt idx="94">
                  <c:v>Q3 1998</c:v>
                </c:pt>
                <c:pt idx="95">
                  <c:v>Q4 1998</c:v>
                </c:pt>
                <c:pt idx="96">
                  <c:v>Q1 1999</c:v>
                </c:pt>
                <c:pt idx="97">
                  <c:v>Q2 1999</c:v>
                </c:pt>
                <c:pt idx="98">
                  <c:v>Q3 1999</c:v>
                </c:pt>
                <c:pt idx="99">
                  <c:v>Q4 1999</c:v>
                </c:pt>
                <c:pt idx="100">
                  <c:v>Q1 2000</c:v>
                </c:pt>
                <c:pt idx="101">
                  <c:v>Q2 2000</c:v>
                </c:pt>
                <c:pt idx="102">
                  <c:v>Q3 2000</c:v>
                </c:pt>
                <c:pt idx="103">
                  <c:v>Q4 2000</c:v>
                </c:pt>
                <c:pt idx="104">
                  <c:v>Q1 2001</c:v>
                </c:pt>
                <c:pt idx="105">
                  <c:v>Q2 2001</c:v>
                </c:pt>
                <c:pt idx="106">
                  <c:v>Q3 2001</c:v>
                </c:pt>
                <c:pt idx="107">
                  <c:v>Q4 2001</c:v>
                </c:pt>
                <c:pt idx="108">
                  <c:v>Q1 2002</c:v>
                </c:pt>
                <c:pt idx="109">
                  <c:v>Q2 2002</c:v>
                </c:pt>
                <c:pt idx="110">
                  <c:v>Q3 2002</c:v>
                </c:pt>
                <c:pt idx="111">
                  <c:v>Q4 2002</c:v>
                </c:pt>
                <c:pt idx="112">
                  <c:v>Q1 2003</c:v>
                </c:pt>
                <c:pt idx="113">
                  <c:v>Q2 2003</c:v>
                </c:pt>
                <c:pt idx="114">
                  <c:v>Q3 2003</c:v>
                </c:pt>
                <c:pt idx="115">
                  <c:v>Q4 2003</c:v>
                </c:pt>
                <c:pt idx="116">
                  <c:v>Q1 2004</c:v>
                </c:pt>
                <c:pt idx="117">
                  <c:v>Q2 2004</c:v>
                </c:pt>
                <c:pt idx="118">
                  <c:v>Q3 2004</c:v>
                </c:pt>
                <c:pt idx="119">
                  <c:v>Q4 2004</c:v>
                </c:pt>
                <c:pt idx="120">
                  <c:v>Q1 2005</c:v>
                </c:pt>
                <c:pt idx="121">
                  <c:v>Q2 2005</c:v>
                </c:pt>
                <c:pt idx="122">
                  <c:v>Q3 2005</c:v>
                </c:pt>
                <c:pt idx="123">
                  <c:v>Q4 2005</c:v>
                </c:pt>
                <c:pt idx="124">
                  <c:v>Q1 2006</c:v>
                </c:pt>
                <c:pt idx="125">
                  <c:v>Q2 2006</c:v>
                </c:pt>
                <c:pt idx="126">
                  <c:v>Q3 2006</c:v>
                </c:pt>
                <c:pt idx="127">
                  <c:v>Q4 2006</c:v>
                </c:pt>
                <c:pt idx="128">
                  <c:v>Q1 2007</c:v>
                </c:pt>
                <c:pt idx="129">
                  <c:v>Q2 2007</c:v>
                </c:pt>
                <c:pt idx="130">
                  <c:v>Q3 2007</c:v>
                </c:pt>
                <c:pt idx="131">
                  <c:v>Q4 2007</c:v>
                </c:pt>
                <c:pt idx="132">
                  <c:v>Q1 2008</c:v>
                </c:pt>
                <c:pt idx="133">
                  <c:v>Q2 2008</c:v>
                </c:pt>
                <c:pt idx="134">
                  <c:v>Q3 2008</c:v>
                </c:pt>
                <c:pt idx="135">
                  <c:v>Q4 2008</c:v>
                </c:pt>
                <c:pt idx="136">
                  <c:v>Q1 2009</c:v>
                </c:pt>
                <c:pt idx="137">
                  <c:v>Q2 2009</c:v>
                </c:pt>
                <c:pt idx="138">
                  <c:v>Q3 2009</c:v>
                </c:pt>
                <c:pt idx="139">
                  <c:v>Q4 2009</c:v>
                </c:pt>
                <c:pt idx="140">
                  <c:v>Q1 2010</c:v>
                </c:pt>
                <c:pt idx="141">
                  <c:v>Q2 2010</c:v>
                </c:pt>
                <c:pt idx="142">
                  <c:v>Q3 2010</c:v>
                </c:pt>
                <c:pt idx="143">
                  <c:v>Q4 2010</c:v>
                </c:pt>
                <c:pt idx="144">
                  <c:v>Q1 2011</c:v>
                </c:pt>
                <c:pt idx="145">
                  <c:v>Q2 2011</c:v>
                </c:pt>
                <c:pt idx="146">
                  <c:v>Q3 2011</c:v>
                </c:pt>
                <c:pt idx="147">
                  <c:v>Q4 2011</c:v>
                </c:pt>
                <c:pt idx="148">
                  <c:v>Q1 2012</c:v>
                </c:pt>
                <c:pt idx="149">
                  <c:v>Q2 2012</c:v>
                </c:pt>
                <c:pt idx="150">
                  <c:v>Q3 2012</c:v>
                </c:pt>
                <c:pt idx="151">
                  <c:v>Q4 2012</c:v>
                </c:pt>
                <c:pt idx="152">
                  <c:v>Q1 2013</c:v>
                </c:pt>
                <c:pt idx="153">
                  <c:v>Q2 2013</c:v>
                </c:pt>
                <c:pt idx="154">
                  <c:v>Q3 2013</c:v>
                </c:pt>
                <c:pt idx="155">
                  <c:v>Q4 2013</c:v>
                </c:pt>
                <c:pt idx="156">
                  <c:v>Q1 2014</c:v>
                </c:pt>
                <c:pt idx="157">
                  <c:v>Q2 2014</c:v>
                </c:pt>
                <c:pt idx="158">
                  <c:v>Q3 2014</c:v>
                </c:pt>
                <c:pt idx="159">
                  <c:v>Q4 2014</c:v>
                </c:pt>
                <c:pt idx="160">
                  <c:v>Q1 2015</c:v>
                </c:pt>
                <c:pt idx="161">
                  <c:v>Q2 2015</c:v>
                </c:pt>
                <c:pt idx="162">
                  <c:v>Q3 2015</c:v>
                </c:pt>
                <c:pt idx="163">
                  <c:v>Q4 2015</c:v>
                </c:pt>
                <c:pt idx="164">
                  <c:v>Q1 2016</c:v>
                </c:pt>
                <c:pt idx="165">
                  <c:v>Q2 2016</c:v>
                </c:pt>
                <c:pt idx="166">
                  <c:v>Q3 2016</c:v>
                </c:pt>
                <c:pt idx="167">
                  <c:v>Q4 2016</c:v>
                </c:pt>
                <c:pt idx="168">
                  <c:v>Q1 2017</c:v>
                </c:pt>
                <c:pt idx="169">
                  <c:v>Q2 2017</c:v>
                </c:pt>
                <c:pt idx="170">
                  <c:v>Q3 2017</c:v>
                </c:pt>
                <c:pt idx="171">
                  <c:v>Q4 2017</c:v>
                </c:pt>
                <c:pt idx="172">
                  <c:v>Q1 2018</c:v>
                </c:pt>
                <c:pt idx="173">
                  <c:v>Q2 2018</c:v>
                </c:pt>
                <c:pt idx="174">
                  <c:v>Q3 2018</c:v>
                </c:pt>
                <c:pt idx="175">
                  <c:v>Q4 2018</c:v>
                </c:pt>
                <c:pt idx="176">
                  <c:v>Q1 2019</c:v>
                </c:pt>
                <c:pt idx="177">
                  <c:v>Q2 2019</c:v>
                </c:pt>
                <c:pt idx="178">
                  <c:v>Q3 2019</c:v>
                </c:pt>
                <c:pt idx="179">
                  <c:v>Q4 2019</c:v>
                </c:pt>
                <c:pt idx="180">
                  <c:v>Q1 2020</c:v>
                </c:pt>
                <c:pt idx="181">
                  <c:v>Q2 2020</c:v>
                </c:pt>
                <c:pt idx="182">
                  <c:v>Q3 2020</c:v>
                </c:pt>
                <c:pt idx="183">
                  <c:v>Q4 2020</c:v>
                </c:pt>
                <c:pt idx="184">
                  <c:v>Q1 2021</c:v>
                </c:pt>
                <c:pt idx="185">
                  <c:v>Q2 2021</c:v>
                </c:pt>
                <c:pt idx="186">
                  <c:v>Q3 2021</c:v>
                </c:pt>
                <c:pt idx="187">
                  <c:v>Q4 2021</c:v>
                </c:pt>
                <c:pt idx="188">
                  <c:v>Q1 2022</c:v>
                </c:pt>
                <c:pt idx="189">
                  <c:v>Q2 2022</c:v>
                </c:pt>
                <c:pt idx="190">
                  <c:v>Q3 2022</c:v>
                </c:pt>
                <c:pt idx="191">
                  <c:v>Q4 2022</c:v>
                </c:pt>
                <c:pt idx="192">
                  <c:v>Q1 2023</c:v>
                </c:pt>
                <c:pt idx="193">
                  <c:v>Q2 2023</c:v>
                </c:pt>
                <c:pt idx="194">
                  <c:v>Q3 2023</c:v>
                </c:pt>
                <c:pt idx="195">
                  <c:v>Q4 2023</c:v>
                </c:pt>
                <c:pt idx="196">
                  <c:v>Q1 2024</c:v>
                </c:pt>
                <c:pt idx="197">
                  <c:v>Q2 2024</c:v>
                </c:pt>
                <c:pt idx="198">
                  <c:v>Q3 2024</c:v>
                </c:pt>
                <c:pt idx="199">
                  <c:v>Q4 2024</c:v>
                </c:pt>
                <c:pt idx="200">
                  <c:v>Q1 2025</c:v>
                </c:pt>
                <c:pt idx="201">
                  <c:v>Q2 2025</c:v>
                </c:pt>
                <c:pt idx="202">
                  <c:v>Q3 2025</c:v>
                </c:pt>
                <c:pt idx="203">
                  <c:v>Q4 2025</c:v>
                </c:pt>
                <c:pt idx="204">
                  <c:v>Q1 2026</c:v>
                </c:pt>
                <c:pt idx="205">
                  <c:v>Q2 2026</c:v>
                </c:pt>
                <c:pt idx="206">
                  <c:v>Q3 2026</c:v>
                </c:pt>
                <c:pt idx="207">
                  <c:v>Q4 2026</c:v>
                </c:pt>
                <c:pt idx="208">
                  <c:v>Q1 2027</c:v>
                </c:pt>
                <c:pt idx="209">
                  <c:v>Q2 2027</c:v>
                </c:pt>
                <c:pt idx="210">
                  <c:v>Q3 2027</c:v>
                </c:pt>
                <c:pt idx="211">
                  <c:v>Q4 2027</c:v>
                </c:pt>
                <c:pt idx="212">
                  <c:v>Q1 2028</c:v>
                </c:pt>
                <c:pt idx="213">
                  <c:v>Q2 2028</c:v>
                </c:pt>
                <c:pt idx="214">
                  <c:v>Q3 2028</c:v>
                </c:pt>
                <c:pt idx="215">
                  <c:v>Q4 2028</c:v>
                </c:pt>
                <c:pt idx="216">
                  <c:v>Q1 2029</c:v>
                </c:pt>
                <c:pt idx="217">
                  <c:v>Q2 2029</c:v>
                </c:pt>
                <c:pt idx="218">
                  <c:v>Q3 2029</c:v>
                </c:pt>
                <c:pt idx="219">
                  <c:v>Q4 2029</c:v>
                </c:pt>
              </c:strCache>
            </c:strRef>
          </c:cat>
          <c:val>
            <c:numRef>
              <c:f>Sheet1!$D$2:$D$221</c:f>
              <c:numCache>
                <c:formatCode>General</c:formatCode>
                <c:ptCount val="220"/>
                <c:pt idx="200">
                  <c:v>346.48719</c:v>
                </c:pt>
                <c:pt idx="201">
                  <c:v>348</c:v>
                </c:pt>
                <c:pt idx="202">
                  <c:v>350</c:v>
                </c:pt>
                <c:pt idx="203">
                  <c:v>352</c:v>
                </c:pt>
                <c:pt idx="204">
                  <c:v>354</c:v>
                </c:pt>
                <c:pt idx="205">
                  <c:v>357</c:v>
                </c:pt>
                <c:pt idx="206">
                  <c:v>359</c:v>
                </c:pt>
                <c:pt idx="207">
                  <c:v>362</c:v>
                </c:pt>
                <c:pt idx="208">
                  <c:v>365</c:v>
                </c:pt>
                <c:pt idx="209">
                  <c:v>368</c:v>
                </c:pt>
                <c:pt idx="210">
                  <c:v>371</c:v>
                </c:pt>
                <c:pt idx="211">
                  <c:v>374</c:v>
                </c:pt>
                <c:pt idx="212">
                  <c:v>377</c:v>
                </c:pt>
                <c:pt idx="213">
                  <c:v>381</c:v>
                </c:pt>
                <c:pt idx="214">
                  <c:v>384</c:v>
                </c:pt>
                <c:pt idx="215">
                  <c:v>388</c:v>
                </c:pt>
                <c:pt idx="216">
                  <c:v>391</c:v>
                </c:pt>
                <c:pt idx="217">
                  <c:v>395</c:v>
                </c:pt>
                <c:pt idx="218">
                  <c:v>398</c:v>
                </c:pt>
                <c:pt idx="219">
                  <c:v>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70-4FD1-B2DA-2BC39D9BCE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 Optimistic Quartile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Sheet1!$A$2:$A$221</c:f>
              <c:strCache>
                <c:ptCount val="220"/>
                <c:pt idx="0">
                  <c:v>Q1 1975</c:v>
                </c:pt>
                <c:pt idx="1">
                  <c:v>Q2 1975</c:v>
                </c:pt>
                <c:pt idx="2">
                  <c:v>Q3 1975</c:v>
                </c:pt>
                <c:pt idx="3">
                  <c:v>Q4 1975</c:v>
                </c:pt>
                <c:pt idx="4">
                  <c:v>Q1 1976</c:v>
                </c:pt>
                <c:pt idx="5">
                  <c:v>Q2 1976</c:v>
                </c:pt>
                <c:pt idx="6">
                  <c:v>Q3 1976</c:v>
                </c:pt>
                <c:pt idx="7">
                  <c:v>Q4 1976</c:v>
                </c:pt>
                <c:pt idx="8">
                  <c:v>Q1 1977</c:v>
                </c:pt>
                <c:pt idx="9">
                  <c:v>Q2 1977</c:v>
                </c:pt>
                <c:pt idx="10">
                  <c:v>Q3 1977</c:v>
                </c:pt>
                <c:pt idx="11">
                  <c:v>Q4 1977</c:v>
                </c:pt>
                <c:pt idx="12">
                  <c:v>Q1 1978</c:v>
                </c:pt>
                <c:pt idx="13">
                  <c:v>Q2 1978</c:v>
                </c:pt>
                <c:pt idx="14">
                  <c:v>Q3 1978</c:v>
                </c:pt>
                <c:pt idx="15">
                  <c:v>Q4 1978</c:v>
                </c:pt>
                <c:pt idx="16">
                  <c:v>Q1 1979</c:v>
                </c:pt>
                <c:pt idx="17">
                  <c:v>Q2 1979</c:v>
                </c:pt>
                <c:pt idx="18">
                  <c:v>Q3 1979</c:v>
                </c:pt>
                <c:pt idx="19">
                  <c:v>Q4 1979</c:v>
                </c:pt>
                <c:pt idx="20">
                  <c:v>Q1 1980</c:v>
                </c:pt>
                <c:pt idx="21">
                  <c:v>Q2 1980</c:v>
                </c:pt>
                <c:pt idx="22">
                  <c:v>Q3 1980</c:v>
                </c:pt>
                <c:pt idx="23">
                  <c:v>Q4 1980</c:v>
                </c:pt>
                <c:pt idx="24">
                  <c:v>Q1 1981</c:v>
                </c:pt>
                <c:pt idx="25">
                  <c:v>Q2 1981</c:v>
                </c:pt>
                <c:pt idx="26">
                  <c:v>Q3 1981</c:v>
                </c:pt>
                <c:pt idx="27">
                  <c:v>Q4 1981</c:v>
                </c:pt>
                <c:pt idx="28">
                  <c:v>Q1 1982</c:v>
                </c:pt>
                <c:pt idx="29">
                  <c:v>Q2 1982</c:v>
                </c:pt>
                <c:pt idx="30">
                  <c:v>Q3 1982</c:v>
                </c:pt>
                <c:pt idx="31">
                  <c:v>Q4 1982</c:v>
                </c:pt>
                <c:pt idx="32">
                  <c:v>Q1 1983</c:v>
                </c:pt>
                <c:pt idx="33">
                  <c:v>Q2 1983</c:v>
                </c:pt>
                <c:pt idx="34">
                  <c:v>Q3 1983</c:v>
                </c:pt>
                <c:pt idx="35">
                  <c:v>Q4 1983</c:v>
                </c:pt>
                <c:pt idx="36">
                  <c:v>Q1 1984</c:v>
                </c:pt>
                <c:pt idx="37">
                  <c:v>Q2 1984</c:v>
                </c:pt>
                <c:pt idx="38">
                  <c:v>Q3 1984</c:v>
                </c:pt>
                <c:pt idx="39">
                  <c:v>Q4 1984</c:v>
                </c:pt>
                <c:pt idx="40">
                  <c:v>Q1 1985</c:v>
                </c:pt>
                <c:pt idx="41">
                  <c:v>Q2 1985</c:v>
                </c:pt>
                <c:pt idx="42">
                  <c:v>Q3 1985</c:v>
                </c:pt>
                <c:pt idx="43">
                  <c:v>Q4 1985</c:v>
                </c:pt>
                <c:pt idx="44">
                  <c:v>Q1 1986</c:v>
                </c:pt>
                <c:pt idx="45">
                  <c:v>Q2 1986</c:v>
                </c:pt>
                <c:pt idx="46">
                  <c:v>Q3 1986</c:v>
                </c:pt>
                <c:pt idx="47">
                  <c:v>Q4 1986</c:v>
                </c:pt>
                <c:pt idx="48">
                  <c:v>Q1 1987</c:v>
                </c:pt>
                <c:pt idx="49">
                  <c:v>Q2 1987</c:v>
                </c:pt>
                <c:pt idx="50">
                  <c:v>Q3 1987</c:v>
                </c:pt>
                <c:pt idx="51">
                  <c:v>Q4 1987</c:v>
                </c:pt>
                <c:pt idx="52">
                  <c:v>Q1 1988</c:v>
                </c:pt>
                <c:pt idx="53">
                  <c:v>Q2 1988</c:v>
                </c:pt>
                <c:pt idx="54">
                  <c:v>Q3 1988</c:v>
                </c:pt>
                <c:pt idx="55">
                  <c:v>Q4 1988</c:v>
                </c:pt>
                <c:pt idx="56">
                  <c:v>Q1 1989</c:v>
                </c:pt>
                <c:pt idx="57">
                  <c:v>Q2 1989</c:v>
                </c:pt>
                <c:pt idx="58">
                  <c:v>Q3 1989</c:v>
                </c:pt>
                <c:pt idx="59">
                  <c:v>Q4 1989</c:v>
                </c:pt>
                <c:pt idx="60">
                  <c:v>Q1 1990</c:v>
                </c:pt>
                <c:pt idx="61">
                  <c:v>Q2 1990</c:v>
                </c:pt>
                <c:pt idx="62">
                  <c:v>Q3 1990</c:v>
                </c:pt>
                <c:pt idx="63">
                  <c:v>Q4 1990</c:v>
                </c:pt>
                <c:pt idx="64">
                  <c:v>Q1 1991</c:v>
                </c:pt>
                <c:pt idx="65">
                  <c:v>Q2 1991</c:v>
                </c:pt>
                <c:pt idx="66">
                  <c:v>Q3 1991</c:v>
                </c:pt>
                <c:pt idx="67">
                  <c:v>Q4 1991</c:v>
                </c:pt>
                <c:pt idx="68">
                  <c:v>Q1 1992</c:v>
                </c:pt>
                <c:pt idx="69">
                  <c:v>Q2 1992</c:v>
                </c:pt>
                <c:pt idx="70">
                  <c:v>Q3 1992</c:v>
                </c:pt>
                <c:pt idx="71">
                  <c:v>Q4 1992</c:v>
                </c:pt>
                <c:pt idx="72">
                  <c:v>Q1 1993</c:v>
                </c:pt>
                <c:pt idx="73">
                  <c:v>Q2 1993</c:v>
                </c:pt>
                <c:pt idx="74">
                  <c:v>Q3 1993</c:v>
                </c:pt>
                <c:pt idx="75">
                  <c:v>Q4 1993</c:v>
                </c:pt>
                <c:pt idx="76">
                  <c:v>Q1 1994</c:v>
                </c:pt>
                <c:pt idx="77">
                  <c:v>Q2 1994</c:v>
                </c:pt>
                <c:pt idx="78">
                  <c:v>Q3 1994</c:v>
                </c:pt>
                <c:pt idx="79">
                  <c:v>Q4 1994</c:v>
                </c:pt>
                <c:pt idx="80">
                  <c:v>Q1 1995</c:v>
                </c:pt>
                <c:pt idx="81">
                  <c:v>Q2 1995</c:v>
                </c:pt>
                <c:pt idx="82">
                  <c:v>Q3 1995</c:v>
                </c:pt>
                <c:pt idx="83">
                  <c:v>Q4 1995</c:v>
                </c:pt>
                <c:pt idx="84">
                  <c:v>Q1 1996</c:v>
                </c:pt>
                <c:pt idx="85">
                  <c:v>Q2 1996</c:v>
                </c:pt>
                <c:pt idx="86">
                  <c:v>Q3 1996</c:v>
                </c:pt>
                <c:pt idx="87">
                  <c:v>Q4 1996</c:v>
                </c:pt>
                <c:pt idx="88">
                  <c:v>Q1 1997</c:v>
                </c:pt>
                <c:pt idx="89">
                  <c:v>Q2 1997</c:v>
                </c:pt>
                <c:pt idx="90">
                  <c:v>Q3 1997</c:v>
                </c:pt>
                <c:pt idx="91">
                  <c:v>Q4 1997</c:v>
                </c:pt>
                <c:pt idx="92">
                  <c:v>Q1 1998</c:v>
                </c:pt>
                <c:pt idx="93">
                  <c:v>Q2 1998</c:v>
                </c:pt>
                <c:pt idx="94">
                  <c:v>Q3 1998</c:v>
                </c:pt>
                <c:pt idx="95">
                  <c:v>Q4 1998</c:v>
                </c:pt>
                <c:pt idx="96">
                  <c:v>Q1 1999</c:v>
                </c:pt>
                <c:pt idx="97">
                  <c:v>Q2 1999</c:v>
                </c:pt>
                <c:pt idx="98">
                  <c:v>Q3 1999</c:v>
                </c:pt>
                <c:pt idx="99">
                  <c:v>Q4 1999</c:v>
                </c:pt>
                <c:pt idx="100">
                  <c:v>Q1 2000</c:v>
                </c:pt>
                <c:pt idx="101">
                  <c:v>Q2 2000</c:v>
                </c:pt>
                <c:pt idx="102">
                  <c:v>Q3 2000</c:v>
                </c:pt>
                <c:pt idx="103">
                  <c:v>Q4 2000</c:v>
                </c:pt>
                <c:pt idx="104">
                  <c:v>Q1 2001</c:v>
                </c:pt>
                <c:pt idx="105">
                  <c:v>Q2 2001</c:v>
                </c:pt>
                <c:pt idx="106">
                  <c:v>Q3 2001</c:v>
                </c:pt>
                <c:pt idx="107">
                  <c:v>Q4 2001</c:v>
                </c:pt>
                <c:pt idx="108">
                  <c:v>Q1 2002</c:v>
                </c:pt>
                <c:pt idx="109">
                  <c:v>Q2 2002</c:v>
                </c:pt>
                <c:pt idx="110">
                  <c:v>Q3 2002</c:v>
                </c:pt>
                <c:pt idx="111">
                  <c:v>Q4 2002</c:v>
                </c:pt>
                <c:pt idx="112">
                  <c:v>Q1 2003</c:v>
                </c:pt>
                <c:pt idx="113">
                  <c:v>Q2 2003</c:v>
                </c:pt>
                <c:pt idx="114">
                  <c:v>Q3 2003</c:v>
                </c:pt>
                <c:pt idx="115">
                  <c:v>Q4 2003</c:v>
                </c:pt>
                <c:pt idx="116">
                  <c:v>Q1 2004</c:v>
                </c:pt>
                <c:pt idx="117">
                  <c:v>Q2 2004</c:v>
                </c:pt>
                <c:pt idx="118">
                  <c:v>Q3 2004</c:v>
                </c:pt>
                <c:pt idx="119">
                  <c:v>Q4 2004</c:v>
                </c:pt>
                <c:pt idx="120">
                  <c:v>Q1 2005</c:v>
                </c:pt>
                <c:pt idx="121">
                  <c:v>Q2 2005</c:v>
                </c:pt>
                <c:pt idx="122">
                  <c:v>Q3 2005</c:v>
                </c:pt>
                <c:pt idx="123">
                  <c:v>Q4 2005</c:v>
                </c:pt>
                <c:pt idx="124">
                  <c:v>Q1 2006</c:v>
                </c:pt>
                <c:pt idx="125">
                  <c:v>Q2 2006</c:v>
                </c:pt>
                <c:pt idx="126">
                  <c:v>Q3 2006</c:v>
                </c:pt>
                <c:pt idx="127">
                  <c:v>Q4 2006</c:v>
                </c:pt>
                <c:pt idx="128">
                  <c:v>Q1 2007</c:v>
                </c:pt>
                <c:pt idx="129">
                  <c:v>Q2 2007</c:v>
                </c:pt>
                <c:pt idx="130">
                  <c:v>Q3 2007</c:v>
                </c:pt>
                <c:pt idx="131">
                  <c:v>Q4 2007</c:v>
                </c:pt>
                <c:pt idx="132">
                  <c:v>Q1 2008</c:v>
                </c:pt>
                <c:pt idx="133">
                  <c:v>Q2 2008</c:v>
                </c:pt>
                <c:pt idx="134">
                  <c:v>Q3 2008</c:v>
                </c:pt>
                <c:pt idx="135">
                  <c:v>Q4 2008</c:v>
                </c:pt>
                <c:pt idx="136">
                  <c:v>Q1 2009</c:v>
                </c:pt>
                <c:pt idx="137">
                  <c:v>Q2 2009</c:v>
                </c:pt>
                <c:pt idx="138">
                  <c:v>Q3 2009</c:v>
                </c:pt>
                <c:pt idx="139">
                  <c:v>Q4 2009</c:v>
                </c:pt>
                <c:pt idx="140">
                  <c:v>Q1 2010</c:v>
                </c:pt>
                <c:pt idx="141">
                  <c:v>Q2 2010</c:v>
                </c:pt>
                <c:pt idx="142">
                  <c:v>Q3 2010</c:v>
                </c:pt>
                <c:pt idx="143">
                  <c:v>Q4 2010</c:v>
                </c:pt>
                <c:pt idx="144">
                  <c:v>Q1 2011</c:v>
                </c:pt>
                <c:pt idx="145">
                  <c:v>Q2 2011</c:v>
                </c:pt>
                <c:pt idx="146">
                  <c:v>Q3 2011</c:v>
                </c:pt>
                <c:pt idx="147">
                  <c:v>Q4 2011</c:v>
                </c:pt>
                <c:pt idx="148">
                  <c:v>Q1 2012</c:v>
                </c:pt>
                <c:pt idx="149">
                  <c:v>Q2 2012</c:v>
                </c:pt>
                <c:pt idx="150">
                  <c:v>Q3 2012</c:v>
                </c:pt>
                <c:pt idx="151">
                  <c:v>Q4 2012</c:v>
                </c:pt>
                <c:pt idx="152">
                  <c:v>Q1 2013</c:v>
                </c:pt>
                <c:pt idx="153">
                  <c:v>Q2 2013</c:v>
                </c:pt>
                <c:pt idx="154">
                  <c:v>Q3 2013</c:v>
                </c:pt>
                <c:pt idx="155">
                  <c:v>Q4 2013</c:v>
                </c:pt>
                <c:pt idx="156">
                  <c:v>Q1 2014</c:v>
                </c:pt>
                <c:pt idx="157">
                  <c:v>Q2 2014</c:v>
                </c:pt>
                <c:pt idx="158">
                  <c:v>Q3 2014</c:v>
                </c:pt>
                <c:pt idx="159">
                  <c:v>Q4 2014</c:v>
                </c:pt>
                <c:pt idx="160">
                  <c:v>Q1 2015</c:v>
                </c:pt>
                <c:pt idx="161">
                  <c:v>Q2 2015</c:v>
                </c:pt>
                <c:pt idx="162">
                  <c:v>Q3 2015</c:v>
                </c:pt>
                <c:pt idx="163">
                  <c:v>Q4 2015</c:v>
                </c:pt>
                <c:pt idx="164">
                  <c:v>Q1 2016</c:v>
                </c:pt>
                <c:pt idx="165">
                  <c:v>Q2 2016</c:v>
                </c:pt>
                <c:pt idx="166">
                  <c:v>Q3 2016</c:v>
                </c:pt>
                <c:pt idx="167">
                  <c:v>Q4 2016</c:v>
                </c:pt>
                <c:pt idx="168">
                  <c:v>Q1 2017</c:v>
                </c:pt>
                <c:pt idx="169">
                  <c:v>Q2 2017</c:v>
                </c:pt>
                <c:pt idx="170">
                  <c:v>Q3 2017</c:v>
                </c:pt>
                <c:pt idx="171">
                  <c:v>Q4 2017</c:v>
                </c:pt>
                <c:pt idx="172">
                  <c:v>Q1 2018</c:v>
                </c:pt>
                <c:pt idx="173">
                  <c:v>Q2 2018</c:v>
                </c:pt>
                <c:pt idx="174">
                  <c:v>Q3 2018</c:v>
                </c:pt>
                <c:pt idx="175">
                  <c:v>Q4 2018</c:v>
                </c:pt>
                <c:pt idx="176">
                  <c:v>Q1 2019</c:v>
                </c:pt>
                <c:pt idx="177">
                  <c:v>Q2 2019</c:v>
                </c:pt>
                <c:pt idx="178">
                  <c:v>Q3 2019</c:v>
                </c:pt>
                <c:pt idx="179">
                  <c:v>Q4 2019</c:v>
                </c:pt>
                <c:pt idx="180">
                  <c:v>Q1 2020</c:v>
                </c:pt>
                <c:pt idx="181">
                  <c:v>Q2 2020</c:v>
                </c:pt>
                <c:pt idx="182">
                  <c:v>Q3 2020</c:v>
                </c:pt>
                <c:pt idx="183">
                  <c:v>Q4 2020</c:v>
                </c:pt>
                <c:pt idx="184">
                  <c:v>Q1 2021</c:v>
                </c:pt>
                <c:pt idx="185">
                  <c:v>Q2 2021</c:v>
                </c:pt>
                <c:pt idx="186">
                  <c:v>Q3 2021</c:v>
                </c:pt>
                <c:pt idx="187">
                  <c:v>Q4 2021</c:v>
                </c:pt>
                <c:pt idx="188">
                  <c:v>Q1 2022</c:v>
                </c:pt>
                <c:pt idx="189">
                  <c:v>Q2 2022</c:v>
                </c:pt>
                <c:pt idx="190">
                  <c:v>Q3 2022</c:v>
                </c:pt>
                <c:pt idx="191">
                  <c:v>Q4 2022</c:v>
                </c:pt>
                <c:pt idx="192">
                  <c:v>Q1 2023</c:v>
                </c:pt>
                <c:pt idx="193">
                  <c:v>Q2 2023</c:v>
                </c:pt>
                <c:pt idx="194">
                  <c:v>Q3 2023</c:v>
                </c:pt>
                <c:pt idx="195">
                  <c:v>Q4 2023</c:v>
                </c:pt>
                <c:pt idx="196">
                  <c:v>Q1 2024</c:v>
                </c:pt>
                <c:pt idx="197">
                  <c:v>Q2 2024</c:v>
                </c:pt>
                <c:pt idx="198">
                  <c:v>Q3 2024</c:v>
                </c:pt>
                <c:pt idx="199">
                  <c:v>Q4 2024</c:v>
                </c:pt>
                <c:pt idx="200">
                  <c:v>Q1 2025</c:v>
                </c:pt>
                <c:pt idx="201">
                  <c:v>Q2 2025</c:v>
                </c:pt>
                <c:pt idx="202">
                  <c:v>Q3 2025</c:v>
                </c:pt>
                <c:pt idx="203">
                  <c:v>Q4 2025</c:v>
                </c:pt>
                <c:pt idx="204">
                  <c:v>Q1 2026</c:v>
                </c:pt>
                <c:pt idx="205">
                  <c:v>Q2 2026</c:v>
                </c:pt>
                <c:pt idx="206">
                  <c:v>Q3 2026</c:v>
                </c:pt>
                <c:pt idx="207">
                  <c:v>Q4 2026</c:v>
                </c:pt>
                <c:pt idx="208">
                  <c:v>Q1 2027</c:v>
                </c:pt>
                <c:pt idx="209">
                  <c:v>Q2 2027</c:v>
                </c:pt>
                <c:pt idx="210">
                  <c:v>Q3 2027</c:v>
                </c:pt>
                <c:pt idx="211">
                  <c:v>Q4 2027</c:v>
                </c:pt>
                <c:pt idx="212">
                  <c:v>Q1 2028</c:v>
                </c:pt>
                <c:pt idx="213">
                  <c:v>Q2 2028</c:v>
                </c:pt>
                <c:pt idx="214">
                  <c:v>Q3 2028</c:v>
                </c:pt>
                <c:pt idx="215">
                  <c:v>Q4 2028</c:v>
                </c:pt>
                <c:pt idx="216">
                  <c:v>Q1 2029</c:v>
                </c:pt>
                <c:pt idx="217">
                  <c:v>Q2 2029</c:v>
                </c:pt>
                <c:pt idx="218">
                  <c:v>Q3 2029</c:v>
                </c:pt>
                <c:pt idx="219">
                  <c:v>Q4 2029</c:v>
                </c:pt>
              </c:strCache>
            </c:strRef>
          </c:cat>
          <c:val>
            <c:numRef>
              <c:f>Sheet1!$E$2:$E$221</c:f>
              <c:numCache>
                <c:formatCode>General</c:formatCode>
                <c:ptCount val="220"/>
                <c:pt idx="200">
                  <c:v>346.48719</c:v>
                </c:pt>
                <c:pt idx="201">
                  <c:v>350</c:v>
                </c:pt>
                <c:pt idx="202">
                  <c:v>354</c:v>
                </c:pt>
                <c:pt idx="203">
                  <c:v>358</c:v>
                </c:pt>
                <c:pt idx="204">
                  <c:v>362</c:v>
                </c:pt>
                <c:pt idx="205">
                  <c:v>367</c:v>
                </c:pt>
                <c:pt idx="206">
                  <c:v>371</c:v>
                </c:pt>
                <c:pt idx="207">
                  <c:v>375</c:v>
                </c:pt>
                <c:pt idx="208">
                  <c:v>380</c:v>
                </c:pt>
                <c:pt idx="209">
                  <c:v>385</c:v>
                </c:pt>
                <c:pt idx="210">
                  <c:v>389</c:v>
                </c:pt>
                <c:pt idx="211">
                  <c:v>394</c:v>
                </c:pt>
                <c:pt idx="212">
                  <c:v>399</c:v>
                </c:pt>
                <c:pt idx="213">
                  <c:v>404</c:v>
                </c:pt>
                <c:pt idx="214">
                  <c:v>409</c:v>
                </c:pt>
                <c:pt idx="215">
                  <c:v>414</c:v>
                </c:pt>
                <c:pt idx="216">
                  <c:v>420</c:v>
                </c:pt>
                <c:pt idx="217">
                  <c:v>425</c:v>
                </c:pt>
                <c:pt idx="218">
                  <c:v>430</c:v>
                </c:pt>
                <c:pt idx="219">
                  <c:v>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70-4FD1-B2DA-2BC39D9BC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815248"/>
        <c:axId val="728754640"/>
      </c:lineChart>
      <c:catAx>
        <c:axId val="65981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754640"/>
        <c:crosses val="autoZero"/>
        <c:auto val="1"/>
        <c:lblAlgn val="ctr"/>
        <c:lblOffset val="100"/>
        <c:noMultiLvlLbl val="0"/>
      </c:catAx>
      <c:valAx>
        <c:axId val="728754640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1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05924688711909"/>
          <c:y val="0.18181818181818182"/>
          <c:w val="0.31313903365089374"/>
          <c:h val="0.18051419708900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61738299882979E-2"/>
          <c:y val="9.0005451437714684E-2"/>
          <c:w val="0.89361653599269231"/>
          <c:h val="0.8170630777581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1154139</c:v>
                </c:pt>
                <c:pt idx="1">
                  <c:v>1151139</c:v>
                </c:pt>
                <c:pt idx="2">
                  <c:v>1172731</c:v>
                </c:pt>
                <c:pt idx="3">
                  <c:v>1198445</c:v>
                </c:pt>
                <c:pt idx="4">
                  <c:v>1253871</c:v>
                </c:pt>
                <c:pt idx="5">
                  <c:v>1292389</c:v>
                </c:pt>
                <c:pt idx="6">
                  <c:v>1322676</c:v>
                </c:pt>
                <c:pt idx="7">
                  <c:v>1325376</c:v>
                </c:pt>
                <c:pt idx="8">
                  <c:v>1308624</c:v>
                </c:pt>
                <c:pt idx="9">
                  <c:v>1287341</c:v>
                </c:pt>
                <c:pt idx="10">
                  <c:v>1228097</c:v>
                </c:pt>
                <c:pt idx="11">
                  <c:v>1127819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BB-7E42-A422-04E6B0C3ED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1043968</c:v>
                </c:pt>
                <c:pt idx="1">
                  <c:v>1045168</c:v>
                </c:pt>
                <c:pt idx="2">
                  <c:v>1067293</c:v>
                </c:pt>
                <c:pt idx="3">
                  <c:v>1102074</c:v>
                </c:pt>
                <c:pt idx="4">
                  <c:v>1156921</c:v>
                </c:pt>
                <c:pt idx="5">
                  <c:v>1216521</c:v>
                </c:pt>
                <c:pt idx="6">
                  <c:v>1261936</c:v>
                </c:pt>
                <c:pt idx="7">
                  <c:v>1285682</c:v>
                </c:pt>
                <c:pt idx="8">
                  <c:v>1301939</c:v>
                </c:pt>
                <c:pt idx="9">
                  <c:v>1304695</c:v>
                </c:pt>
                <c:pt idx="10">
                  <c:v>1273060</c:v>
                </c:pt>
                <c:pt idx="11">
                  <c:v>1185880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0BB-7E42-A422-04E6B0C3ED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1110654</c:v>
                </c:pt>
                <c:pt idx="1">
                  <c:v>1102678</c:v>
                </c:pt>
                <c:pt idx="2">
                  <c:v>1115955</c:v>
                </c:pt>
                <c:pt idx="3">
                  <c:v>1137210</c:v>
                </c:pt>
                <c:pt idx="4">
                  <c:v>1180934</c:v>
                </c:pt>
                <c:pt idx="5">
                  <c:v>1219821</c:v>
                </c:pt>
                <c:pt idx="6">
                  <c:v>1239557</c:v>
                </c:pt>
                <c:pt idx="7">
                  <c:v>1235278</c:v>
                </c:pt>
                <c:pt idx="8">
                  <c:v>1224891</c:v>
                </c:pt>
                <c:pt idx="9">
                  <c:v>1208337</c:v>
                </c:pt>
                <c:pt idx="10">
                  <c:v>1143358</c:v>
                </c:pt>
                <c:pt idx="11">
                  <c:v>1033913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0BB-7E42-A422-04E6B0C3ED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951699</c:v>
                </c:pt>
                <c:pt idx="1">
                  <c:v>928363</c:v>
                </c:pt>
                <c:pt idx="2">
                  <c:v>937341</c:v>
                </c:pt>
                <c:pt idx="3">
                  <c:v>941752</c:v>
                </c:pt>
                <c:pt idx="4">
                  <c:v>928387</c:v>
                </c:pt>
                <c:pt idx="5">
                  <c:v>871577</c:v>
                </c:pt>
                <c:pt idx="6">
                  <c:v>822849</c:v>
                </c:pt>
                <c:pt idx="7">
                  <c:v>779567</c:v>
                </c:pt>
                <c:pt idx="8">
                  <c:v>749403</c:v>
                </c:pt>
                <c:pt idx="9">
                  <c:v>734048</c:v>
                </c:pt>
                <c:pt idx="10">
                  <c:v>683830</c:v>
                </c:pt>
                <c:pt idx="11">
                  <c:v>612307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0BB-7E42-A422-04E6B0C3ED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531780</c:v>
                </c:pt>
                <c:pt idx="1">
                  <c:v>464924</c:v>
                </c:pt>
                <c:pt idx="2">
                  <c:v>440592</c:v>
                </c:pt>
                <c:pt idx="3">
                  <c:v>435667</c:v>
                </c:pt>
                <c:pt idx="4">
                  <c:v>447670</c:v>
                </c:pt>
                <c:pt idx="5">
                  <c:v>492432</c:v>
                </c:pt>
                <c:pt idx="6">
                  <c:v>546697</c:v>
                </c:pt>
                <c:pt idx="7">
                  <c:v>574649</c:v>
                </c:pt>
                <c:pt idx="8">
                  <c:v>578079</c:v>
                </c:pt>
                <c:pt idx="9">
                  <c:v>565716</c:v>
                </c:pt>
                <c:pt idx="10">
                  <c:v>512250</c:v>
                </c:pt>
                <c:pt idx="11">
                  <c:v>445310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0BB-7E42-A422-04E6B0C3ED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C0BB-7E42-A422-04E6B0C3ED3B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BB-7E42-A422-04E6B0C3ED3B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#,##0</c:formatCode>
                <c:ptCount val="12"/>
                <c:pt idx="0">
                  <c:v>376973</c:v>
                </c:pt>
                <c:pt idx="1">
                  <c:v>346514</c:v>
                </c:pt>
                <c:pt idx="2">
                  <c:v>354019</c:v>
                </c:pt>
                <c:pt idx="3">
                  <c:v>379980</c:v>
                </c:pt>
                <c:pt idx="4">
                  <c:v>479469</c:v>
                </c:pt>
                <c:pt idx="5">
                  <c:v>573660</c:v>
                </c:pt>
                <c:pt idx="6">
                  <c:v>691663</c:v>
                </c:pt>
                <c:pt idx="7">
                  <c:v>726793</c:v>
                </c:pt>
                <c:pt idx="8">
                  <c:v>731511</c:v>
                </c:pt>
                <c:pt idx="9">
                  <c:v>752749</c:v>
                </c:pt>
                <c:pt idx="10">
                  <c:v>750209</c:v>
                </c:pt>
                <c:pt idx="11">
                  <c:v>680931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C0BB-7E42-A422-04E6B0C3ED3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616869</c:v>
                </c:pt>
                <c:pt idx="1">
                  <c:v>579268</c:v>
                </c:pt>
                <c:pt idx="2">
                  <c:v>562453</c:v>
                </c:pt>
                <c:pt idx="3">
                  <c:v>562979</c:v>
                </c:pt>
                <c:pt idx="4">
                  <c:v>582451</c:v>
                </c:pt>
                <c:pt idx="5">
                  <c:v>614336</c:v>
                </c:pt>
                <c:pt idx="6">
                  <c:v>647145</c:v>
                </c:pt>
                <c:pt idx="7">
                  <c:v>669765</c:v>
                </c:pt>
                <c:pt idx="8">
                  <c:v>702470</c:v>
                </c:pt>
                <c:pt idx="9">
                  <c:v>738119</c:v>
                </c:pt>
                <c:pt idx="10">
                  <c:v>755529</c:v>
                </c:pt>
                <c:pt idx="11">
                  <c:v>714214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C0BB-7E42-A422-04E6B0C3ED3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Sheet1!$I$2:$I$13</c:f>
              <c:numCache>
                <c:formatCode>#,##0</c:formatCode>
                <c:ptCount val="12"/>
                <c:pt idx="0">
                  <c:v>665603</c:v>
                </c:pt>
                <c:pt idx="1">
                  <c:v>664745</c:v>
                </c:pt>
                <c:pt idx="2">
                  <c:v>694844</c:v>
                </c:pt>
                <c:pt idx="3">
                  <c:v>734324</c:v>
                </c:pt>
                <c:pt idx="4">
                  <c:v>787726</c:v>
                </c:pt>
                <c:pt idx="5">
                  <c:v>839960</c:v>
                </c:pt>
                <c:pt idx="6">
                  <c:v>883905</c:v>
                </c:pt>
                <c:pt idx="7">
                  <c:v>908944</c:v>
                </c:pt>
                <c:pt idx="8">
                  <c:v>940291</c:v>
                </c:pt>
                <c:pt idx="9">
                  <c:v>952891</c:v>
                </c:pt>
                <c:pt idx="10">
                  <c:v>952414</c:v>
                </c:pt>
                <c:pt idx="11">
                  <c:v>871518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C0BB-7E42-A422-04E6B0C3ED3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2025</c:v>
                </c:pt>
              </c:strCache>
            </c:strRef>
          </c:tx>
          <c:spPr>
            <a:ln w="571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Sheet1!$J$2:$J$13</c:f>
              <c:numCache>
                <c:formatCode>#,##0</c:formatCode>
                <c:ptCount val="12"/>
                <c:pt idx="0">
                  <c:v>829376</c:v>
                </c:pt>
                <c:pt idx="1">
                  <c:v>847825</c:v>
                </c:pt>
                <c:pt idx="2">
                  <c:v>892561</c:v>
                </c:pt>
                <c:pt idx="3">
                  <c:v>959251</c:v>
                </c:pt>
                <c:pt idx="4">
                  <c:v>1036101</c:v>
                </c:pt>
                <c:pt idx="5">
                  <c:v>1082520</c:v>
                </c:pt>
                <c:pt idx="6">
                  <c:v>1102787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4DB-41CA-B08C-67D115FDD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9593167"/>
        <c:axId val="1749593583"/>
      </c:lineChart>
      <c:catAx>
        <c:axId val="174959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93583"/>
        <c:crosses val="autoZero"/>
        <c:auto val="1"/>
        <c:lblAlgn val="ctr"/>
        <c:lblOffset val="100"/>
        <c:noMultiLvlLbl val="0"/>
      </c:catAx>
      <c:valAx>
        <c:axId val="1749593583"/>
        <c:scaling>
          <c:orientation val="minMax"/>
          <c:max val="140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9316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245197764294247E-2"/>
          <c:y val="2.5155101756932714E-2"/>
          <c:w val="0.89963052360823115"/>
          <c:h val="4.7462478138879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5612696850394"/>
          <c:y val="9.1574878877163896E-2"/>
          <c:w val="0.53756508366141731"/>
          <c:h val="0.908425121122836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0E-4171-8739-031424B914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0E-4171-8739-031424B9145B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0E-4171-8739-031424B9145B}"/>
              </c:ext>
            </c:extLst>
          </c:dPt>
          <c:dLbls>
            <c:dLbl>
              <c:idx val="0"/>
              <c:layout>
                <c:manualLayout>
                  <c:x val="-0.16769955708661416"/>
                  <c:y val="5.97491301959347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0E-4171-8739-031424B9145B}"/>
                </c:ext>
              </c:extLst>
            </c:dLbl>
            <c:dLbl>
              <c:idx val="2"/>
              <c:layout>
                <c:manualLayout>
                  <c:x val="0.14682861712598425"/>
                  <c:y val="6.58479317992227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E-4171-8739-031424B914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Own with a mortgage</c:v>
                </c:pt>
                <c:pt idx="1">
                  <c:v>Own Outright</c:v>
                </c:pt>
                <c:pt idx="2">
                  <c:v>Rent/Live with family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0.43</c:v>
                </c:pt>
                <c:pt idx="1">
                  <c:v>0.25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E-4171-8739-031424B91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80584790434179"/>
          <c:y val="3.9838313448758475E-2"/>
          <c:w val="0.57261486479555912"/>
          <c:h val="0.96163115500181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Equity Q2 2025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88-C148-9A66-0414AF3B367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88-C148-9A66-0414AF3B367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88-C148-9A66-0414AF3B3678}"/>
              </c:ext>
            </c:extLst>
          </c:dPt>
          <c:dLbls>
            <c:dLbl>
              <c:idx val="0"/>
              <c:layout>
                <c:manualLayout>
                  <c:x val="-0.19033674998358335"/>
                  <c:y val="0.13029489199690716"/>
                </c:manualLayout>
              </c:layout>
              <c:tx>
                <c:rich>
                  <a:bodyPr/>
                  <a:lstStyle/>
                  <a:p>
                    <a:fld id="{C3F3E1F4-2BB7-4241-8D84-1F49B46EAD5A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88-C148-9A66-0414AF3B3678}"/>
                </c:ext>
              </c:extLst>
            </c:dLbl>
            <c:dLbl>
              <c:idx val="1"/>
              <c:layout>
                <c:manualLayout>
                  <c:x val="-0.12453046961374778"/>
                  <c:y val="-0.240090709035083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235FFF-33AE-4597-AF3F-F1A7830B61D0}" type="VALUE">
                      <a:rPr lang="en-US" sz="3600">
                        <a:solidFill>
                          <a:schemeClr val="tx1"/>
                        </a:solidFill>
                      </a:rPr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88-C148-9A66-0414AF3B3678}"/>
                </c:ext>
              </c:extLst>
            </c:dLbl>
            <c:dLbl>
              <c:idx val="2"/>
              <c:layout>
                <c:manualLayout>
                  <c:x val="0.24137165207260261"/>
                  <c:y val="3.96740855457106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996DE5-24A4-4475-B5D4-C3E2C6AB3914}" type="VALUE">
                      <a:rPr lang="en-US" sz="3600"/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88-C148-9A66-0414AF3B3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Mortgaged Homes with &gt; 50% Equity</c:v>
                </c:pt>
                <c:pt idx="1">
                  <c:v>Mortgaged Homes with &lt; 50% Equity</c:v>
                </c:pt>
                <c:pt idx="2">
                  <c:v> Owns the Home Free and Clear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0.28499999999999998</c:v>
                </c:pt>
                <c:pt idx="1">
                  <c:v>0.317</c:v>
                </c:pt>
                <c:pt idx="2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88-C148-9A66-0414AF3B3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89604268050087E-2"/>
          <c:y val="0.10345316997109645"/>
          <c:w val="0.92676489112596783"/>
          <c:h val="0.778749550344312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Owners' Equity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9"/>
              <c:tx>
                <c:rich>
                  <a:bodyPr/>
                  <a:lstStyle/>
                  <a:p>
                    <a:r>
                      <a:rPr lang="en-US"/>
                      <a:t>34.5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6B-4BD0-907F-693A44A7F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Sheet1!$A$2:$A$102</c:f>
              <c:strCache>
                <c:ptCount val="101"/>
                <c:pt idx="0">
                  <c:v>Q1 2000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2001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2002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2003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2004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2005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2006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Q1 2007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Q1 2008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Q1 2009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Q1 2010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Q1 2011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Q1 2012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Q1 2013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Q1 2014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Q1 2015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Q1 2016</c:v>
                </c:pt>
                <c:pt idx="65">
                  <c:v>Q2</c:v>
                </c:pt>
                <c:pt idx="66">
                  <c:v>Q3</c:v>
                </c:pt>
                <c:pt idx="67">
                  <c:v>Q4</c:v>
                </c:pt>
                <c:pt idx="68">
                  <c:v>Q1 2017</c:v>
                </c:pt>
                <c:pt idx="69">
                  <c:v>Q2</c:v>
                </c:pt>
                <c:pt idx="70">
                  <c:v>Q3</c:v>
                </c:pt>
                <c:pt idx="71">
                  <c:v>Q4</c:v>
                </c:pt>
                <c:pt idx="72">
                  <c:v>Q1 2018</c:v>
                </c:pt>
                <c:pt idx="73">
                  <c:v>Q2</c:v>
                </c:pt>
                <c:pt idx="74">
                  <c:v>Q3</c:v>
                </c:pt>
                <c:pt idx="75">
                  <c:v>Q4</c:v>
                </c:pt>
                <c:pt idx="76">
                  <c:v>Q1 2019</c:v>
                </c:pt>
                <c:pt idx="77">
                  <c:v>Q2</c:v>
                </c:pt>
                <c:pt idx="78">
                  <c:v>Q3</c:v>
                </c:pt>
                <c:pt idx="79">
                  <c:v>Q4</c:v>
                </c:pt>
                <c:pt idx="80">
                  <c:v>Q1 2020</c:v>
                </c:pt>
                <c:pt idx="81">
                  <c:v>Q2</c:v>
                </c:pt>
                <c:pt idx="82">
                  <c:v>Q3</c:v>
                </c:pt>
                <c:pt idx="83">
                  <c:v>Q4</c:v>
                </c:pt>
                <c:pt idx="84">
                  <c:v>Q1 2021</c:v>
                </c:pt>
                <c:pt idx="85">
                  <c:v>Q2</c:v>
                </c:pt>
                <c:pt idx="86">
                  <c:v>Q3</c:v>
                </c:pt>
                <c:pt idx="87">
                  <c:v>Q4</c:v>
                </c:pt>
                <c:pt idx="88">
                  <c:v>Q1 2022</c:v>
                </c:pt>
                <c:pt idx="89">
                  <c:v>Q2</c:v>
                </c:pt>
                <c:pt idx="90">
                  <c:v>Q3</c:v>
                </c:pt>
                <c:pt idx="91">
                  <c:v>Q4</c:v>
                </c:pt>
                <c:pt idx="92">
                  <c:v>Q1 2023</c:v>
                </c:pt>
                <c:pt idx="93">
                  <c:v>Q2</c:v>
                </c:pt>
                <c:pt idx="94">
                  <c:v>Q3</c:v>
                </c:pt>
                <c:pt idx="95">
                  <c:v>Q4</c:v>
                </c:pt>
                <c:pt idx="96">
                  <c:v>Q1 2024</c:v>
                </c:pt>
                <c:pt idx="97">
                  <c:v>Q2</c:v>
                </c:pt>
                <c:pt idx="98">
                  <c:v>Q3</c:v>
                </c:pt>
                <c:pt idx="99">
                  <c:v>Q4</c:v>
                </c:pt>
                <c:pt idx="100">
                  <c:v>Q1 2025</c:v>
                </c:pt>
              </c:strCache>
            </c:strRef>
          </c:cat>
          <c:val>
            <c:numRef>
              <c:f>Sheet1!$B$2:$B$102</c:f>
              <c:numCache>
                <c:formatCode>0.000</c:formatCode>
                <c:ptCount val="101"/>
                <c:pt idx="0">
                  <c:v>7104.3850000000002</c:v>
                </c:pt>
                <c:pt idx="1">
                  <c:v>7441.4830000000002</c:v>
                </c:pt>
                <c:pt idx="2">
                  <c:v>7730.8980000000001</c:v>
                </c:pt>
                <c:pt idx="3">
                  <c:v>8028.8689999999997</c:v>
                </c:pt>
                <c:pt idx="4">
                  <c:v>8648.11</c:v>
                </c:pt>
                <c:pt idx="5">
                  <c:v>8875.3459999999995</c:v>
                </c:pt>
                <c:pt idx="6">
                  <c:v>9105.7459999999992</c:v>
                </c:pt>
                <c:pt idx="7">
                  <c:v>9338.6659999999993</c:v>
                </c:pt>
                <c:pt idx="8">
                  <c:v>9579.0110000000004</c:v>
                </c:pt>
                <c:pt idx="9">
                  <c:v>9757.59</c:v>
                </c:pt>
                <c:pt idx="10">
                  <c:v>9929.8490000000002</c:v>
                </c:pt>
                <c:pt idx="11">
                  <c:v>10099.486000000001</c:v>
                </c:pt>
                <c:pt idx="12">
                  <c:v>10304.031000000001</c:v>
                </c:pt>
                <c:pt idx="13">
                  <c:v>10447.56</c:v>
                </c:pt>
                <c:pt idx="14">
                  <c:v>10620.946</c:v>
                </c:pt>
                <c:pt idx="15">
                  <c:v>10847.092000000001</c:v>
                </c:pt>
                <c:pt idx="16">
                  <c:v>11365.304</c:v>
                </c:pt>
                <c:pt idx="17">
                  <c:v>11704.325000000001</c:v>
                </c:pt>
                <c:pt idx="18">
                  <c:v>12193.584000000001</c:v>
                </c:pt>
                <c:pt idx="19">
                  <c:v>12626.867</c:v>
                </c:pt>
                <c:pt idx="20">
                  <c:v>13065.304</c:v>
                </c:pt>
                <c:pt idx="21">
                  <c:v>13481.267</c:v>
                </c:pt>
                <c:pt idx="22">
                  <c:v>13969.78</c:v>
                </c:pt>
                <c:pt idx="23">
                  <c:v>14388.329</c:v>
                </c:pt>
                <c:pt idx="24">
                  <c:v>14167.132</c:v>
                </c:pt>
                <c:pt idx="25">
                  <c:v>14241.727999999999</c:v>
                </c:pt>
                <c:pt idx="26">
                  <c:v>14280.517</c:v>
                </c:pt>
                <c:pt idx="27">
                  <c:v>14210.958000000001</c:v>
                </c:pt>
                <c:pt idx="28">
                  <c:v>13767.099</c:v>
                </c:pt>
                <c:pt idx="29">
                  <c:v>13459.522000000001</c:v>
                </c:pt>
                <c:pt idx="30">
                  <c:v>13101.014999999999</c:v>
                </c:pt>
                <c:pt idx="31">
                  <c:v>12665.681</c:v>
                </c:pt>
                <c:pt idx="32">
                  <c:v>11906.811</c:v>
                </c:pt>
                <c:pt idx="33">
                  <c:v>11358.942999999999</c:v>
                </c:pt>
                <c:pt idx="34">
                  <c:v>10828.199000000001</c:v>
                </c:pt>
                <c:pt idx="35">
                  <c:v>10354.17</c:v>
                </c:pt>
                <c:pt idx="36">
                  <c:v>9819.31</c:v>
                </c:pt>
                <c:pt idx="37">
                  <c:v>9431.7260000000006</c:v>
                </c:pt>
                <c:pt idx="38">
                  <c:v>9182.4320000000007</c:v>
                </c:pt>
                <c:pt idx="39">
                  <c:v>9008.9240000000009</c:v>
                </c:pt>
                <c:pt idx="40">
                  <c:v>9037.4230000000007</c:v>
                </c:pt>
                <c:pt idx="41">
                  <c:v>9020.0529999999999</c:v>
                </c:pt>
                <c:pt idx="42">
                  <c:v>8957.0499999999993</c:v>
                </c:pt>
                <c:pt idx="43">
                  <c:v>8864.6689999999999</c:v>
                </c:pt>
                <c:pt idx="44">
                  <c:v>8573.1890000000003</c:v>
                </c:pt>
                <c:pt idx="45">
                  <c:v>8521.3259999999991</c:v>
                </c:pt>
                <c:pt idx="46">
                  <c:v>8486.2549999999992</c:v>
                </c:pt>
                <c:pt idx="47">
                  <c:v>8373.7389999999996</c:v>
                </c:pt>
                <c:pt idx="48">
                  <c:v>8249.6589999999997</c:v>
                </c:pt>
                <c:pt idx="49">
                  <c:v>8501.1059999999998</c:v>
                </c:pt>
                <c:pt idx="50">
                  <c:v>8795.8850000000002</c:v>
                </c:pt>
                <c:pt idx="51">
                  <c:v>9028.1290000000008</c:v>
                </c:pt>
                <c:pt idx="52">
                  <c:v>9490.2790000000005</c:v>
                </c:pt>
                <c:pt idx="53">
                  <c:v>10025.214</c:v>
                </c:pt>
                <c:pt idx="54">
                  <c:v>10535.126</c:v>
                </c:pt>
                <c:pt idx="55">
                  <c:v>10893.752</c:v>
                </c:pt>
                <c:pt idx="56">
                  <c:v>11233.156000000001</c:v>
                </c:pt>
                <c:pt idx="57">
                  <c:v>11674.787</c:v>
                </c:pt>
                <c:pt idx="58">
                  <c:v>12057.812</c:v>
                </c:pt>
                <c:pt idx="59">
                  <c:v>12304.986000000001</c:v>
                </c:pt>
                <c:pt idx="60">
                  <c:v>12671.8</c:v>
                </c:pt>
                <c:pt idx="61">
                  <c:v>13079.391</c:v>
                </c:pt>
                <c:pt idx="62">
                  <c:v>13475.972</c:v>
                </c:pt>
                <c:pt idx="63">
                  <c:v>13745.044</c:v>
                </c:pt>
                <c:pt idx="64">
                  <c:v>14032.361999999999</c:v>
                </c:pt>
                <c:pt idx="65">
                  <c:v>14521.578</c:v>
                </c:pt>
                <c:pt idx="66">
                  <c:v>14959.287</c:v>
                </c:pt>
                <c:pt idx="67">
                  <c:v>15310.279</c:v>
                </c:pt>
                <c:pt idx="68">
                  <c:v>15680.2</c:v>
                </c:pt>
                <c:pt idx="69">
                  <c:v>16134.54</c:v>
                </c:pt>
                <c:pt idx="70">
                  <c:v>16562.021000000001</c:v>
                </c:pt>
                <c:pt idx="71">
                  <c:v>16893.326000000001</c:v>
                </c:pt>
                <c:pt idx="72">
                  <c:v>17478.627</c:v>
                </c:pt>
                <c:pt idx="73">
                  <c:v>17793.863000000001</c:v>
                </c:pt>
                <c:pt idx="74">
                  <c:v>18058.471000000001</c:v>
                </c:pt>
                <c:pt idx="75">
                  <c:v>18264.589</c:v>
                </c:pt>
                <c:pt idx="76">
                  <c:v>18732.473999999998</c:v>
                </c:pt>
                <c:pt idx="77">
                  <c:v>19028.696</c:v>
                </c:pt>
                <c:pt idx="78">
                  <c:v>19221.826000000001</c:v>
                </c:pt>
                <c:pt idx="79">
                  <c:v>19496.237000000001</c:v>
                </c:pt>
                <c:pt idx="80">
                  <c:v>20100.742999999999</c:v>
                </c:pt>
                <c:pt idx="81">
                  <c:v>20761.298999999999</c:v>
                </c:pt>
                <c:pt idx="82">
                  <c:v>21376.71</c:v>
                </c:pt>
                <c:pt idx="83">
                  <c:v>22201.089</c:v>
                </c:pt>
                <c:pt idx="84">
                  <c:v>23378.881000000001</c:v>
                </c:pt>
                <c:pt idx="85">
                  <c:v>25117.053</c:v>
                </c:pt>
                <c:pt idx="86">
                  <c:v>26605.97</c:v>
                </c:pt>
                <c:pt idx="87">
                  <c:v>27089.262999999999</c:v>
                </c:pt>
                <c:pt idx="88">
                  <c:v>30498.264999999999</c:v>
                </c:pt>
                <c:pt idx="89">
                  <c:v>32518.26</c:v>
                </c:pt>
                <c:pt idx="90">
                  <c:v>31011.406999999999</c:v>
                </c:pt>
                <c:pt idx="91">
                  <c:v>29940.815999999999</c:v>
                </c:pt>
                <c:pt idx="92">
                  <c:v>29830.976999999999</c:v>
                </c:pt>
                <c:pt idx="93">
                  <c:v>31954.877</c:v>
                </c:pt>
                <c:pt idx="94">
                  <c:v>32344.370999999999</c:v>
                </c:pt>
                <c:pt idx="95">
                  <c:v>31888.204000000002</c:v>
                </c:pt>
                <c:pt idx="96">
                  <c:v>33913.396999999997</c:v>
                </c:pt>
                <c:pt idx="97">
                  <c:v>35605.167000000001</c:v>
                </c:pt>
                <c:pt idx="98">
                  <c:v>35273.061000000002</c:v>
                </c:pt>
                <c:pt idx="99">
                  <c:v>34750.860999999997</c:v>
                </c:pt>
                <c:pt idx="100">
                  <c:v>34503.741000000002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10-4371-BAD1-69F388AFC7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 Mortgage Liability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9"/>
              <c:tx>
                <c:rich>
                  <a:bodyPr/>
                  <a:lstStyle/>
                  <a:p>
                    <a:r>
                      <a:rPr lang="en-US"/>
                      <a:t>13.5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6B-4BD0-907F-693A44A7F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Sheet1!$A$2:$A$102</c:f>
              <c:strCache>
                <c:ptCount val="101"/>
                <c:pt idx="0">
                  <c:v>Q1 2000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2001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2002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2003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2004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2005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2006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Q1 2007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Q1 2008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Q1 2009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Q1 2010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Q1 2011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Q1 2012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Q1 2013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Q1 2014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Q1 2015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Q1 2016</c:v>
                </c:pt>
                <c:pt idx="65">
                  <c:v>Q2</c:v>
                </c:pt>
                <c:pt idx="66">
                  <c:v>Q3</c:v>
                </c:pt>
                <c:pt idx="67">
                  <c:v>Q4</c:v>
                </c:pt>
                <c:pt idx="68">
                  <c:v>Q1 2017</c:v>
                </c:pt>
                <c:pt idx="69">
                  <c:v>Q2</c:v>
                </c:pt>
                <c:pt idx="70">
                  <c:v>Q3</c:v>
                </c:pt>
                <c:pt idx="71">
                  <c:v>Q4</c:v>
                </c:pt>
                <c:pt idx="72">
                  <c:v>Q1 2018</c:v>
                </c:pt>
                <c:pt idx="73">
                  <c:v>Q2</c:v>
                </c:pt>
                <c:pt idx="74">
                  <c:v>Q3</c:v>
                </c:pt>
                <c:pt idx="75">
                  <c:v>Q4</c:v>
                </c:pt>
                <c:pt idx="76">
                  <c:v>Q1 2019</c:v>
                </c:pt>
                <c:pt idx="77">
                  <c:v>Q2</c:v>
                </c:pt>
                <c:pt idx="78">
                  <c:v>Q3</c:v>
                </c:pt>
                <c:pt idx="79">
                  <c:v>Q4</c:v>
                </c:pt>
                <c:pt idx="80">
                  <c:v>Q1 2020</c:v>
                </c:pt>
                <c:pt idx="81">
                  <c:v>Q2</c:v>
                </c:pt>
                <c:pt idx="82">
                  <c:v>Q3</c:v>
                </c:pt>
                <c:pt idx="83">
                  <c:v>Q4</c:v>
                </c:pt>
                <c:pt idx="84">
                  <c:v>Q1 2021</c:v>
                </c:pt>
                <c:pt idx="85">
                  <c:v>Q2</c:v>
                </c:pt>
                <c:pt idx="86">
                  <c:v>Q3</c:v>
                </c:pt>
                <c:pt idx="87">
                  <c:v>Q4</c:v>
                </c:pt>
                <c:pt idx="88">
                  <c:v>Q1 2022</c:v>
                </c:pt>
                <c:pt idx="89">
                  <c:v>Q2</c:v>
                </c:pt>
                <c:pt idx="90">
                  <c:v>Q3</c:v>
                </c:pt>
                <c:pt idx="91">
                  <c:v>Q4</c:v>
                </c:pt>
                <c:pt idx="92">
                  <c:v>Q1 2023</c:v>
                </c:pt>
                <c:pt idx="93">
                  <c:v>Q2</c:v>
                </c:pt>
                <c:pt idx="94">
                  <c:v>Q3</c:v>
                </c:pt>
                <c:pt idx="95">
                  <c:v>Q4</c:v>
                </c:pt>
                <c:pt idx="96">
                  <c:v>Q1 2024</c:v>
                </c:pt>
                <c:pt idx="97">
                  <c:v>Q2</c:v>
                </c:pt>
                <c:pt idx="98">
                  <c:v>Q3</c:v>
                </c:pt>
                <c:pt idx="99">
                  <c:v>Q4</c:v>
                </c:pt>
                <c:pt idx="100">
                  <c:v>Q1 2025</c:v>
                </c:pt>
              </c:strCache>
            </c:strRef>
          </c:cat>
          <c:val>
            <c:numRef>
              <c:f>Sheet1!$C$2:$C$102</c:f>
              <c:numCache>
                <c:formatCode>0.000</c:formatCode>
                <c:ptCount val="101"/>
                <c:pt idx="0">
                  <c:v>4513.835</c:v>
                </c:pt>
                <c:pt idx="1">
                  <c:v>4609.3980000000001</c:v>
                </c:pt>
                <c:pt idx="2">
                  <c:v>4708.9390000000003</c:v>
                </c:pt>
                <c:pt idx="3">
                  <c:v>4805.2269999999999</c:v>
                </c:pt>
                <c:pt idx="4">
                  <c:v>4918.5860000000002</c:v>
                </c:pt>
                <c:pt idx="5">
                  <c:v>5061.8329999999996</c:v>
                </c:pt>
                <c:pt idx="6">
                  <c:v>5204.3069999999998</c:v>
                </c:pt>
                <c:pt idx="7">
                  <c:v>5311.7849999999999</c:v>
                </c:pt>
                <c:pt idx="8">
                  <c:v>5475.22</c:v>
                </c:pt>
                <c:pt idx="9">
                  <c:v>5618.3410000000003</c:v>
                </c:pt>
                <c:pt idx="10">
                  <c:v>5805.268</c:v>
                </c:pt>
                <c:pt idx="11">
                  <c:v>6016.3130000000001</c:v>
                </c:pt>
                <c:pt idx="12">
                  <c:v>6191.6310000000003</c:v>
                </c:pt>
                <c:pt idx="13">
                  <c:v>6423.5240000000003</c:v>
                </c:pt>
                <c:pt idx="14">
                  <c:v>6661.5010000000002</c:v>
                </c:pt>
                <c:pt idx="15">
                  <c:v>6895.6130000000003</c:v>
                </c:pt>
                <c:pt idx="16">
                  <c:v>7078.0039999999999</c:v>
                </c:pt>
                <c:pt idx="17">
                  <c:v>7330.3710000000001</c:v>
                </c:pt>
                <c:pt idx="18">
                  <c:v>7569.69</c:v>
                </c:pt>
                <c:pt idx="19">
                  <c:v>7840.5780000000004</c:v>
                </c:pt>
                <c:pt idx="20">
                  <c:v>8059.9160000000002</c:v>
                </c:pt>
                <c:pt idx="21">
                  <c:v>8339.4050000000007</c:v>
                </c:pt>
                <c:pt idx="22">
                  <c:v>8617.8050000000003</c:v>
                </c:pt>
                <c:pt idx="23">
                  <c:v>8902.8670000000002</c:v>
                </c:pt>
                <c:pt idx="24">
                  <c:v>9195.1689999999999</c:v>
                </c:pt>
                <c:pt idx="25">
                  <c:v>9505.6239999999998</c:v>
                </c:pt>
                <c:pt idx="26">
                  <c:v>9737.8760000000002</c:v>
                </c:pt>
                <c:pt idx="27">
                  <c:v>9899.3439999999991</c:v>
                </c:pt>
                <c:pt idx="28">
                  <c:v>10078.049999999999</c:v>
                </c:pt>
                <c:pt idx="29">
                  <c:v>10290.394</c:v>
                </c:pt>
                <c:pt idx="30">
                  <c:v>10469.718999999999</c:v>
                </c:pt>
                <c:pt idx="31">
                  <c:v>10577.134</c:v>
                </c:pt>
                <c:pt idx="32">
                  <c:v>10648.326999999999</c:v>
                </c:pt>
                <c:pt idx="33">
                  <c:v>10644.878000000001</c:v>
                </c:pt>
                <c:pt idx="34">
                  <c:v>10624.272000000001</c:v>
                </c:pt>
                <c:pt idx="35">
                  <c:v>10540.066000000001</c:v>
                </c:pt>
                <c:pt idx="36">
                  <c:v>10546.790999999999</c:v>
                </c:pt>
                <c:pt idx="37">
                  <c:v>10522.713</c:v>
                </c:pt>
                <c:pt idx="38">
                  <c:v>10454.659</c:v>
                </c:pt>
                <c:pt idx="39">
                  <c:v>10406.753000000001</c:v>
                </c:pt>
                <c:pt idx="40">
                  <c:v>10281.898999999999</c:v>
                </c:pt>
                <c:pt idx="41">
                  <c:v>10221.678</c:v>
                </c:pt>
                <c:pt idx="42">
                  <c:v>10125.25</c:v>
                </c:pt>
                <c:pt idx="43">
                  <c:v>9957.8979999999992</c:v>
                </c:pt>
                <c:pt idx="44">
                  <c:v>9927.0380000000005</c:v>
                </c:pt>
                <c:pt idx="45">
                  <c:v>9871.6309999999994</c:v>
                </c:pt>
                <c:pt idx="46">
                  <c:v>9802.4969999999994</c:v>
                </c:pt>
                <c:pt idx="47">
                  <c:v>9754.9390000000003</c:v>
                </c:pt>
                <c:pt idx="48">
                  <c:v>9698.25</c:v>
                </c:pt>
                <c:pt idx="49">
                  <c:v>9636.1939999999995</c:v>
                </c:pt>
                <c:pt idx="50">
                  <c:v>9560.2970000000005</c:v>
                </c:pt>
                <c:pt idx="51">
                  <c:v>9506.9940000000006</c:v>
                </c:pt>
                <c:pt idx="52">
                  <c:v>9469.1569999999992</c:v>
                </c:pt>
                <c:pt idx="53">
                  <c:v>9432.0149999999994</c:v>
                </c:pt>
                <c:pt idx="54">
                  <c:v>9414.8739999999998</c:v>
                </c:pt>
                <c:pt idx="55">
                  <c:v>9395.0439999999999</c:v>
                </c:pt>
                <c:pt idx="56">
                  <c:v>9372.6869999999999</c:v>
                </c:pt>
                <c:pt idx="57">
                  <c:v>9353.1329999999998</c:v>
                </c:pt>
                <c:pt idx="58">
                  <c:v>9335.6290000000008</c:v>
                </c:pt>
                <c:pt idx="59">
                  <c:v>9341.5079999999998</c:v>
                </c:pt>
                <c:pt idx="60">
                  <c:v>9328.3940000000002</c:v>
                </c:pt>
                <c:pt idx="61">
                  <c:v>9356.3220000000001</c:v>
                </c:pt>
                <c:pt idx="62">
                  <c:v>9375.4740000000002</c:v>
                </c:pt>
                <c:pt idx="63">
                  <c:v>9435.8060000000005</c:v>
                </c:pt>
                <c:pt idx="64">
                  <c:v>9460.4330000000009</c:v>
                </c:pt>
                <c:pt idx="65">
                  <c:v>9498.2849999999999</c:v>
                </c:pt>
                <c:pt idx="66">
                  <c:v>9541.3559999999998</c:v>
                </c:pt>
                <c:pt idx="67">
                  <c:v>9591.93</c:v>
                </c:pt>
                <c:pt idx="68">
                  <c:v>9664.6080000000002</c:v>
                </c:pt>
                <c:pt idx="69">
                  <c:v>9723.5020000000004</c:v>
                </c:pt>
                <c:pt idx="70">
                  <c:v>9783.5010000000002</c:v>
                </c:pt>
                <c:pt idx="71">
                  <c:v>9852.3449999999993</c:v>
                </c:pt>
                <c:pt idx="72">
                  <c:v>9916.5609999999997</c:v>
                </c:pt>
                <c:pt idx="73">
                  <c:v>9989.3819999999996</c:v>
                </c:pt>
                <c:pt idx="74">
                  <c:v>10063.302</c:v>
                </c:pt>
                <c:pt idx="75">
                  <c:v>10121.618</c:v>
                </c:pt>
                <c:pt idx="76">
                  <c:v>10175.749</c:v>
                </c:pt>
                <c:pt idx="77">
                  <c:v>10254.835999999999</c:v>
                </c:pt>
                <c:pt idx="78">
                  <c:v>10330.392</c:v>
                </c:pt>
                <c:pt idx="79">
                  <c:v>10391.321</c:v>
                </c:pt>
                <c:pt idx="80">
                  <c:v>10462.085999999999</c:v>
                </c:pt>
                <c:pt idx="81">
                  <c:v>10525.950999999999</c:v>
                </c:pt>
                <c:pt idx="82">
                  <c:v>10663.799000000001</c:v>
                </c:pt>
                <c:pt idx="83">
                  <c:v>10783.192999999999</c:v>
                </c:pt>
                <c:pt idx="84">
                  <c:v>10922.074000000001</c:v>
                </c:pt>
                <c:pt idx="85">
                  <c:v>11379.462</c:v>
                </c:pt>
                <c:pt idx="86">
                  <c:v>11591.92</c:v>
                </c:pt>
                <c:pt idx="87">
                  <c:v>11814.487999999999</c:v>
                </c:pt>
                <c:pt idx="88">
                  <c:v>12074.002</c:v>
                </c:pt>
                <c:pt idx="89">
                  <c:v>12333.957</c:v>
                </c:pt>
                <c:pt idx="90">
                  <c:v>12530.226000000001</c:v>
                </c:pt>
                <c:pt idx="91">
                  <c:v>12654.096</c:v>
                </c:pt>
                <c:pt idx="92">
                  <c:v>12741.205</c:v>
                </c:pt>
                <c:pt idx="93">
                  <c:v>12835.24</c:v>
                </c:pt>
                <c:pt idx="94">
                  <c:v>12949.455</c:v>
                </c:pt>
                <c:pt idx="95">
                  <c:v>13016.83</c:v>
                </c:pt>
                <c:pt idx="96">
                  <c:v>13087.636</c:v>
                </c:pt>
                <c:pt idx="97">
                  <c:v>13195.031999999999</c:v>
                </c:pt>
                <c:pt idx="98">
                  <c:v>13301.507</c:v>
                </c:pt>
                <c:pt idx="99">
                  <c:v>13385.81</c:v>
                </c:pt>
                <c:pt idx="100" formatCode="General">
                  <c:v>13462.652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10-4371-BAD1-69F388AFC7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Real Estate Value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9"/>
              <c:tx>
                <c:rich>
                  <a:bodyPr/>
                  <a:lstStyle/>
                  <a:p>
                    <a:r>
                      <a:rPr lang="en-US"/>
                      <a:t>47.9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6B-4BD0-907F-693A44A7F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Sheet1!$A$2:$A$102</c:f>
              <c:strCache>
                <c:ptCount val="101"/>
                <c:pt idx="0">
                  <c:v>Q1 2000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2001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2002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2003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2004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2005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2006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Q1 2007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Q1 2008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Q1 2009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Q1 2010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Q1 2011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Q1 2012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Q1 2013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Q1 2014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Q1 2015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Q1 2016</c:v>
                </c:pt>
                <c:pt idx="65">
                  <c:v>Q2</c:v>
                </c:pt>
                <c:pt idx="66">
                  <c:v>Q3</c:v>
                </c:pt>
                <c:pt idx="67">
                  <c:v>Q4</c:v>
                </c:pt>
                <c:pt idx="68">
                  <c:v>Q1 2017</c:v>
                </c:pt>
                <c:pt idx="69">
                  <c:v>Q2</c:v>
                </c:pt>
                <c:pt idx="70">
                  <c:v>Q3</c:v>
                </c:pt>
                <c:pt idx="71">
                  <c:v>Q4</c:v>
                </c:pt>
                <c:pt idx="72">
                  <c:v>Q1 2018</c:v>
                </c:pt>
                <c:pt idx="73">
                  <c:v>Q2</c:v>
                </c:pt>
                <c:pt idx="74">
                  <c:v>Q3</c:v>
                </c:pt>
                <c:pt idx="75">
                  <c:v>Q4</c:v>
                </c:pt>
                <c:pt idx="76">
                  <c:v>Q1 2019</c:v>
                </c:pt>
                <c:pt idx="77">
                  <c:v>Q2</c:v>
                </c:pt>
                <c:pt idx="78">
                  <c:v>Q3</c:v>
                </c:pt>
                <c:pt idx="79">
                  <c:v>Q4</c:v>
                </c:pt>
                <c:pt idx="80">
                  <c:v>Q1 2020</c:v>
                </c:pt>
                <c:pt idx="81">
                  <c:v>Q2</c:v>
                </c:pt>
                <c:pt idx="82">
                  <c:v>Q3</c:v>
                </c:pt>
                <c:pt idx="83">
                  <c:v>Q4</c:v>
                </c:pt>
                <c:pt idx="84">
                  <c:v>Q1 2021</c:v>
                </c:pt>
                <c:pt idx="85">
                  <c:v>Q2</c:v>
                </c:pt>
                <c:pt idx="86">
                  <c:v>Q3</c:v>
                </c:pt>
                <c:pt idx="87">
                  <c:v>Q4</c:v>
                </c:pt>
                <c:pt idx="88">
                  <c:v>Q1 2022</c:v>
                </c:pt>
                <c:pt idx="89">
                  <c:v>Q2</c:v>
                </c:pt>
                <c:pt idx="90">
                  <c:v>Q3</c:v>
                </c:pt>
                <c:pt idx="91">
                  <c:v>Q4</c:v>
                </c:pt>
                <c:pt idx="92">
                  <c:v>Q1 2023</c:v>
                </c:pt>
                <c:pt idx="93">
                  <c:v>Q2</c:v>
                </c:pt>
                <c:pt idx="94">
                  <c:v>Q3</c:v>
                </c:pt>
                <c:pt idx="95">
                  <c:v>Q4</c:v>
                </c:pt>
                <c:pt idx="96">
                  <c:v>Q1 2024</c:v>
                </c:pt>
                <c:pt idx="97">
                  <c:v>Q2</c:v>
                </c:pt>
                <c:pt idx="98">
                  <c:v>Q3</c:v>
                </c:pt>
                <c:pt idx="99">
                  <c:v>Q4</c:v>
                </c:pt>
                <c:pt idx="100">
                  <c:v>Q1 2025</c:v>
                </c:pt>
              </c:strCache>
            </c:strRef>
          </c:cat>
          <c:val>
            <c:numRef>
              <c:f>Sheet1!$D$2:$D$102</c:f>
              <c:numCache>
                <c:formatCode>General</c:formatCode>
                <c:ptCount val="101"/>
                <c:pt idx="0">
                  <c:v>11590.598</c:v>
                </c:pt>
                <c:pt idx="1">
                  <c:v>12039.579</c:v>
                </c:pt>
                <c:pt idx="2">
                  <c:v>12441.343999999999</c:v>
                </c:pt>
                <c:pt idx="3">
                  <c:v>12834.096</c:v>
                </c:pt>
                <c:pt idx="4">
                  <c:v>13537.735000000001</c:v>
                </c:pt>
                <c:pt idx="5">
                  <c:v>13925.364</c:v>
                </c:pt>
                <c:pt idx="6">
                  <c:v>14303.298000000001</c:v>
                </c:pt>
                <c:pt idx="7">
                  <c:v>14650.450999999999</c:v>
                </c:pt>
                <c:pt idx="8">
                  <c:v>15027.821</c:v>
                </c:pt>
                <c:pt idx="9">
                  <c:v>15382.63</c:v>
                </c:pt>
                <c:pt idx="10">
                  <c:v>15749.009</c:v>
                </c:pt>
                <c:pt idx="11">
                  <c:v>16115.799000000001</c:v>
                </c:pt>
                <c:pt idx="12">
                  <c:v>16491.272000000001</c:v>
                </c:pt>
                <c:pt idx="13">
                  <c:v>16895.939999999999</c:v>
                </c:pt>
                <c:pt idx="14">
                  <c:v>17311.879000000001</c:v>
                </c:pt>
                <c:pt idx="15">
                  <c:v>17742.705000000002</c:v>
                </c:pt>
                <c:pt idx="16">
                  <c:v>18433.991999999998</c:v>
                </c:pt>
                <c:pt idx="17">
                  <c:v>19045.598000000002</c:v>
                </c:pt>
                <c:pt idx="18">
                  <c:v>19773.076000000001</c:v>
                </c:pt>
                <c:pt idx="19">
                  <c:v>20467.445</c:v>
                </c:pt>
                <c:pt idx="20">
                  <c:v>21133.864000000001</c:v>
                </c:pt>
                <c:pt idx="21">
                  <c:v>21834.026000000002</c:v>
                </c:pt>
                <c:pt idx="22">
                  <c:v>22611.661</c:v>
                </c:pt>
                <c:pt idx="23">
                  <c:v>23291.196</c:v>
                </c:pt>
                <c:pt idx="24">
                  <c:v>23374.07</c:v>
                </c:pt>
                <c:pt idx="25">
                  <c:v>23753.817999999999</c:v>
                </c:pt>
                <c:pt idx="26">
                  <c:v>24028.940999999999</c:v>
                </c:pt>
                <c:pt idx="27">
                  <c:v>24110.302</c:v>
                </c:pt>
                <c:pt idx="28">
                  <c:v>23864.352999999999</c:v>
                </c:pt>
                <c:pt idx="29">
                  <c:v>23754.716</c:v>
                </c:pt>
                <c:pt idx="30">
                  <c:v>23573.687000000002</c:v>
                </c:pt>
                <c:pt idx="31">
                  <c:v>23242.814999999999</c:v>
                </c:pt>
                <c:pt idx="32">
                  <c:v>22556.934000000001</c:v>
                </c:pt>
                <c:pt idx="33">
                  <c:v>21998.225999999999</c:v>
                </c:pt>
                <c:pt idx="34">
                  <c:v>21440.041000000001</c:v>
                </c:pt>
                <c:pt idx="35">
                  <c:v>20894.236000000001</c:v>
                </c:pt>
                <c:pt idx="36">
                  <c:v>20365.897000000001</c:v>
                </c:pt>
                <c:pt idx="37">
                  <c:v>19943.3</c:v>
                </c:pt>
                <c:pt idx="38">
                  <c:v>19635.86</c:v>
                </c:pt>
                <c:pt idx="39">
                  <c:v>19415.677</c:v>
                </c:pt>
                <c:pt idx="40">
                  <c:v>19312.883999999998</c:v>
                </c:pt>
                <c:pt idx="41">
                  <c:v>19232.909</c:v>
                </c:pt>
                <c:pt idx="42">
                  <c:v>19088.805</c:v>
                </c:pt>
                <c:pt idx="43">
                  <c:v>18822.566999999999</c:v>
                </c:pt>
                <c:pt idx="44">
                  <c:v>18493.314999999999</c:v>
                </c:pt>
                <c:pt idx="45">
                  <c:v>18381.993999999999</c:v>
                </c:pt>
                <c:pt idx="46">
                  <c:v>18294.648000000001</c:v>
                </c:pt>
                <c:pt idx="47">
                  <c:v>18128.678</c:v>
                </c:pt>
                <c:pt idx="48">
                  <c:v>17937.62</c:v>
                </c:pt>
                <c:pt idx="49">
                  <c:v>18122.936000000002</c:v>
                </c:pt>
                <c:pt idx="50">
                  <c:v>18361.516</c:v>
                </c:pt>
                <c:pt idx="51">
                  <c:v>18535.123</c:v>
                </c:pt>
                <c:pt idx="52">
                  <c:v>18943.177</c:v>
                </c:pt>
                <c:pt idx="53">
                  <c:v>19439.812000000002</c:v>
                </c:pt>
                <c:pt idx="54">
                  <c:v>19954.331999999999</c:v>
                </c:pt>
                <c:pt idx="55">
                  <c:v>20288.795999999998</c:v>
                </c:pt>
                <c:pt idx="56">
                  <c:v>20582.621999999999</c:v>
                </c:pt>
                <c:pt idx="57">
                  <c:v>21008.671999999999</c:v>
                </c:pt>
                <c:pt idx="58">
                  <c:v>21397.166000000001</c:v>
                </c:pt>
                <c:pt idx="59">
                  <c:v>21646.493999999999</c:v>
                </c:pt>
                <c:pt idx="60">
                  <c:v>21972.737000000001</c:v>
                </c:pt>
                <c:pt idx="61">
                  <c:v>22416.002</c:v>
                </c:pt>
                <c:pt idx="62">
                  <c:v>22854.309000000001</c:v>
                </c:pt>
                <c:pt idx="63">
                  <c:v>23180.85</c:v>
                </c:pt>
                <c:pt idx="64">
                  <c:v>23464.444</c:v>
                </c:pt>
                <c:pt idx="65">
                  <c:v>23999.436000000002</c:v>
                </c:pt>
                <c:pt idx="66">
                  <c:v>24502.634999999998</c:v>
                </c:pt>
                <c:pt idx="67">
                  <c:v>24902.208999999999</c:v>
                </c:pt>
                <c:pt idx="68">
                  <c:v>25316.728999999999</c:v>
                </c:pt>
                <c:pt idx="69">
                  <c:v>25837.1</c:v>
                </c:pt>
                <c:pt idx="70">
                  <c:v>26344.822</c:v>
                </c:pt>
                <c:pt idx="71">
                  <c:v>26745.670999999998</c:v>
                </c:pt>
                <c:pt idx="72">
                  <c:v>27367.315999999999</c:v>
                </c:pt>
                <c:pt idx="73">
                  <c:v>27760.714</c:v>
                </c:pt>
                <c:pt idx="74">
                  <c:v>28117.491000000002</c:v>
                </c:pt>
                <c:pt idx="75">
                  <c:v>28386.206999999999</c:v>
                </c:pt>
                <c:pt idx="76">
                  <c:v>28879.411</c:v>
                </c:pt>
                <c:pt idx="77">
                  <c:v>29259.66</c:v>
                </c:pt>
                <c:pt idx="78">
                  <c:v>29543.803</c:v>
                </c:pt>
                <c:pt idx="79">
                  <c:v>29887.558000000001</c:v>
                </c:pt>
                <c:pt idx="80">
                  <c:v>30533.841</c:v>
                </c:pt>
                <c:pt idx="81">
                  <c:v>31261.871999999999</c:v>
                </c:pt>
                <c:pt idx="82">
                  <c:v>32028.328000000001</c:v>
                </c:pt>
                <c:pt idx="83">
                  <c:v>32984.281999999999</c:v>
                </c:pt>
                <c:pt idx="84">
                  <c:v>34271.281999999999</c:v>
                </c:pt>
                <c:pt idx="85">
                  <c:v>36469.741000000002</c:v>
                </c:pt>
                <c:pt idx="86">
                  <c:v>38181.699000000001</c:v>
                </c:pt>
                <c:pt idx="87">
                  <c:v>38903.750999999997</c:v>
                </c:pt>
                <c:pt idx="88">
                  <c:v>42542.249000000003</c:v>
                </c:pt>
                <c:pt idx="89">
                  <c:v>44823.972999999998</c:v>
                </c:pt>
                <c:pt idx="90">
                  <c:v>43521.593999999997</c:v>
                </c:pt>
                <c:pt idx="91">
                  <c:v>42594.911999999997</c:v>
                </c:pt>
                <c:pt idx="92">
                  <c:v>42541.591</c:v>
                </c:pt>
                <c:pt idx="93">
                  <c:v>44760.453000000001</c:v>
                </c:pt>
                <c:pt idx="94">
                  <c:v>45269.830999999998</c:v>
                </c:pt>
                <c:pt idx="95">
                  <c:v>44905.034</c:v>
                </c:pt>
                <c:pt idx="96">
                  <c:v>46970.021000000001</c:v>
                </c:pt>
                <c:pt idx="97">
                  <c:v>48769.082000000002</c:v>
                </c:pt>
                <c:pt idx="98">
                  <c:v>48546.69</c:v>
                </c:pt>
                <c:pt idx="99">
                  <c:v>48136.671000000002</c:v>
                </c:pt>
                <c:pt idx="100">
                  <c:v>47934.86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10-4371-BAD1-69F388AFC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414352"/>
        <c:axId val="183417712"/>
      </c:lineChart>
      <c:catAx>
        <c:axId val="18341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17712"/>
        <c:crosses val="autoZero"/>
        <c:auto val="1"/>
        <c:lblAlgn val="ctr"/>
        <c:lblOffset val="100"/>
        <c:tickLblSkip val="1"/>
        <c:noMultiLvlLbl val="0"/>
      </c:catAx>
      <c:valAx>
        <c:axId val="183417712"/>
        <c:scaling>
          <c:orientation val="minMax"/>
          <c:max val="50000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14352"/>
        <c:crosses val="autoZero"/>
        <c:crossBetween val="between"/>
        <c:majorUnit val="5000"/>
        <c:minorUnit val="1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63177654741213E-2"/>
          <c:y val="9.0456373561669814E-2"/>
          <c:w val="0.92117881368725019"/>
          <c:h val="0.765714054753878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Sheet1!$A$2:$A$251</c:f>
              <c:strCache>
                <c:ptCount val="250"/>
                <c:pt idx="0">
                  <c:v>1963 Q1</c:v>
                </c:pt>
                <c:pt idx="1">
                  <c:v>1963 Q2</c:v>
                </c:pt>
                <c:pt idx="2">
                  <c:v>1963 Q3</c:v>
                </c:pt>
                <c:pt idx="3">
                  <c:v>1963 Q4</c:v>
                </c:pt>
                <c:pt idx="4">
                  <c:v>1964 Q1</c:v>
                </c:pt>
                <c:pt idx="5">
                  <c:v>1964 Q2</c:v>
                </c:pt>
                <c:pt idx="6">
                  <c:v>1964 Q3</c:v>
                </c:pt>
                <c:pt idx="7">
                  <c:v>1964 Q4</c:v>
                </c:pt>
                <c:pt idx="8">
                  <c:v>1965 Q1</c:v>
                </c:pt>
                <c:pt idx="9">
                  <c:v>1965 Q2</c:v>
                </c:pt>
                <c:pt idx="10">
                  <c:v>1965 Q3</c:v>
                </c:pt>
                <c:pt idx="11">
                  <c:v>1965 Q4</c:v>
                </c:pt>
                <c:pt idx="12">
                  <c:v>1966 Q1</c:v>
                </c:pt>
                <c:pt idx="13">
                  <c:v>1966 Q2</c:v>
                </c:pt>
                <c:pt idx="14">
                  <c:v>1966 Q3</c:v>
                </c:pt>
                <c:pt idx="15">
                  <c:v>1966 Q4</c:v>
                </c:pt>
                <c:pt idx="16">
                  <c:v>1967 Q1</c:v>
                </c:pt>
                <c:pt idx="17">
                  <c:v>1967 Q2</c:v>
                </c:pt>
                <c:pt idx="18">
                  <c:v>1967 Q3</c:v>
                </c:pt>
                <c:pt idx="19">
                  <c:v>1967 Q4</c:v>
                </c:pt>
                <c:pt idx="20">
                  <c:v>1968 Q1</c:v>
                </c:pt>
                <c:pt idx="21">
                  <c:v>1968 Q2</c:v>
                </c:pt>
                <c:pt idx="22">
                  <c:v>1968 Q3</c:v>
                </c:pt>
                <c:pt idx="23">
                  <c:v>1968 Q4</c:v>
                </c:pt>
                <c:pt idx="24">
                  <c:v>1969 Q1</c:v>
                </c:pt>
                <c:pt idx="25">
                  <c:v>1969 Q2</c:v>
                </c:pt>
                <c:pt idx="26">
                  <c:v>1969 Q3</c:v>
                </c:pt>
                <c:pt idx="27">
                  <c:v>1969 Q4</c:v>
                </c:pt>
                <c:pt idx="28">
                  <c:v>1970 Q1</c:v>
                </c:pt>
                <c:pt idx="29">
                  <c:v>1970 Q2</c:v>
                </c:pt>
                <c:pt idx="30">
                  <c:v>1970 Q3</c:v>
                </c:pt>
                <c:pt idx="31">
                  <c:v>1970 Q4</c:v>
                </c:pt>
                <c:pt idx="32">
                  <c:v>1971 Q1</c:v>
                </c:pt>
                <c:pt idx="33">
                  <c:v>1971 Q2</c:v>
                </c:pt>
                <c:pt idx="34">
                  <c:v>1971 Q3</c:v>
                </c:pt>
                <c:pt idx="35">
                  <c:v>1971 Q4</c:v>
                </c:pt>
                <c:pt idx="36">
                  <c:v>1972 Q1</c:v>
                </c:pt>
                <c:pt idx="37">
                  <c:v>1972 Q2</c:v>
                </c:pt>
                <c:pt idx="38">
                  <c:v>1972 Q3</c:v>
                </c:pt>
                <c:pt idx="39">
                  <c:v>1972 Q4</c:v>
                </c:pt>
                <c:pt idx="40">
                  <c:v>1973 Q1</c:v>
                </c:pt>
                <c:pt idx="41">
                  <c:v>1973 Q2</c:v>
                </c:pt>
                <c:pt idx="42">
                  <c:v>1973 Q3</c:v>
                </c:pt>
                <c:pt idx="43">
                  <c:v>1973 Q4</c:v>
                </c:pt>
                <c:pt idx="44">
                  <c:v>1974 Q1</c:v>
                </c:pt>
                <c:pt idx="45">
                  <c:v>1974 Q2</c:v>
                </c:pt>
                <c:pt idx="46">
                  <c:v>1974 Q3</c:v>
                </c:pt>
                <c:pt idx="47">
                  <c:v>1974 Q4</c:v>
                </c:pt>
                <c:pt idx="48">
                  <c:v>1975 Q1</c:v>
                </c:pt>
                <c:pt idx="49">
                  <c:v>1975 Q2</c:v>
                </c:pt>
                <c:pt idx="50">
                  <c:v>1975 Q3</c:v>
                </c:pt>
                <c:pt idx="51">
                  <c:v>1975 Q4</c:v>
                </c:pt>
                <c:pt idx="52">
                  <c:v>1976 Q1</c:v>
                </c:pt>
                <c:pt idx="53">
                  <c:v>1976 Q2</c:v>
                </c:pt>
                <c:pt idx="54">
                  <c:v>1976 Q3</c:v>
                </c:pt>
                <c:pt idx="55">
                  <c:v>1976 Q4</c:v>
                </c:pt>
                <c:pt idx="56">
                  <c:v>1977 Q1</c:v>
                </c:pt>
                <c:pt idx="57">
                  <c:v>1977 Q2</c:v>
                </c:pt>
                <c:pt idx="58">
                  <c:v>1977 Q3</c:v>
                </c:pt>
                <c:pt idx="59">
                  <c:v>1977 Q4</c:v>
                </c:pt>
                <c:pt idx="60">
                  <c:v>1978 Q1</c:v>
                </c:pt>
                <c:pt idx="61">
                  <c:v>1978 Q2</c:v>
                </c:pt>
                <c:pt idx="62">
                  <c:v>1978 Q3</c:v>
                </c:pt>
                <c:pt idx="63">
                  <c:v>1978 Q4</c:v>
                </c:pt>
                <c:pt idx="64">
                  <c:v>1979 Q1</c:v>
                </c:pt>
                <c:pt idx="65">
                  <c:v>1979 Q2</c:v>
                </c:pt>
                <c:pt idx="66">
                  <c:v>1979 Q3</c:v>
                </c:pt>
                <c:pt idx="67">
                  <c:v>1979 Q4</c:v>
                </c:pt>
                <c:pt idx="68">
                  <c:v>1980 Q1</c:v>
                </c:pt>
                <c:pt idx="69">
                  <c:v>1980 Q2</c:v>
                </c:pt>
                <c:pt idx="70">
                  <c:v>1980 Q3</c:v>
                </c:pt>
                <c:pt idx="71">
                  <c:v>1980 Q4</c:v>
                </c:pt>
                <c:pt idx="72">
                  <c:v>1981 Q1</c:v>
                </c:pt>
                <c:pt idx="73">
                  <c:v>1981 Q2</c:v>
                </c:pt>
                <c:pt idx="74">
                  <c:v>1981 Q3</c:v>
                </c:pt>
                <c:pt idx="75">
                  <c:v>1981 Q4</c:v>
                </c:pt>
                <c:pt idx="76">
                  <c:v>1982 Q1</c:v>
                </c:pt>
                <c:pt idx="77">
                  <c:v>1982 Q2</c:v>
                </c:pt>
                <c:pt idx="78">
                  <c:v>1982 Q3</c:v>
                </c:pt>
                <c:pt idx="79">
                  <c:v>1982 Q4</c:v>
                </c:pt>
                <c:pt idx="80">
                  <c:v>1983 Q1</c:v>
                </c:pt>
                <c:pt idx="81">
                  <c:v>1983 Q2</c:v>
                </c:pt>
                <c:pt idx="82">
                  <c:v>1983 Q3</c:v>
                </c:pt>
                <c:pt idx="83">
                  <c:v>1983 Q4</c:v>
                </c:pt>
                <c:pt idx="84">
                  <c:v>1984 Q1</c:v>
                </c:pt>
                <c:pt idx="85">
                  <c:v>1984 Q2</c:v>
                </c:pt>
                <c:pt idx="86">
                  <c:v>1984 Q3</c:v>
                </c:pt>
                <c:pt idx="87">
                  <c:v>1984 Q4</c:v>
                </c:pt>
                <c:pt idx="88">
                  <c:v>1985 Q1</c:v>
                </c:pt>
                <c:pt idx="89">
                  <c:v>1985 Q2</c:v>
                </c:pt>
                <c:pt idx="90">
                  <c:v>1985 Q3</c:v>
                </c:pt>
                <c:pt idx="91">
                  <c:v>1985 Q4</c:v>
                </c:pt>
                <c:pt idx="92">
                  <c:v>1986 Q1</c:v>
                </c:pt>
                <c:pt idx="93">
                  <c:v>1986 Q2</c:v>
                </c:pt>
                <c:pt idx="94">
                  <c:v>1986 Q3</c:v>
                </c:pt>
                <c:pt idx="95">
                  <c:v>1986 Q4</c:v>
                </c:pt>
                <c:pt idx="96">
                  <c:v>1987 Q1</c:v>
                </c:pt>
                <c:pt idx="97">
                  <c:v>1987 Q2</c:v>
                </c:pt>
                <c:pt idx="98">
                  <c:v>1987 Q3</c:v>
                </c:pt>
                <c:pt idx="99">
                  <c:v>1987 Q4</c:v>
                </c:pt>
                <c:pt idx="100">
                  <c:v>1988 Q1</c:v>
                </c:pt>
                <c:pt idx="101">
                  <c:v>1988 Q2</c:v>
                </c:pt>
                <c:pt idx="102">
                  <c:v>1988 Q3</c:v>
                </c:pt>
                <c:pt idx="103">
                  <c:v>1988 Q4</c:v>
                </c:pt>
                <c:pt idx="104">
                  <c:v>1989 Q1</c:v>
                </c:pt>
                <c:pt idx="105">
                  <c:v>1989 Q2</c:v>
                </c:pt>
                <c:pt idx="106">
                  <c:v>1989 Q3</c:v>
                </c:pt>
                <c:pt idx="107">
                  <c:v>1989 Q4</c:v>
                </c:pt>
                <c:pt idx="108">
                  <c:v>1990 Q1</c:v>
                </c:pt>
                <c:pt idx="109">
                  <c:v>1990 Q2</c:v>
                </c:pt>
                <c:pt idx="110">
                  <c:v>1990 Q3</c:v>
                </c:pt>
                <c:pt idx="111">
                  <c:v>1990 Q4</c:v>
                </c:pt>
                <c:pt idx="112">
                  <c:v>1991 Q1</c:v>
                </c:pt>
                <c:pt idx="113">
                  <c:v>1991 Q2</c:v>
                </c:pt>
                <c:pt idx="114">
                  <c:v>1991 Q3</c:v>
                </c:pt>
                <c:pt idx="115">
                  <c:v>1991 Q4</c:v>
                </c:pt>
                <c:pt idx="116">
                  <c:v>1992 Q1</c:v>
                </c:pt>
                <c:pt idx="117">
                  <c:v>1992 Q2</c:v>
                </c:pt>
                <c:pt idx="118">
                  <c:v>1992 Q3</c:v>
                </c:pt>
                <c:pt idx="119">
                  <c:v>1992 Q4</c:v>
                </c:pt>
                <c:pt idx="120">
                  <c:v>1993 Q1</c:v>
                </c:pt>
                <c:pt idx="121">
                  <c:v>1993 Q2</c:v>
                </c:pt>
                <c:pt idx="122">
                  <c:v>1993 Q3</c:v>
                </c:pt>
                <c:pt idx="123">
                  <c:v>1993 Q4</c:v>
                </c:pt>
                <c:pt idx="124">
                  <c:v>1994 Q1</c:v>
                </c:pt>
                <c:pt idx="125">
                  <c:v>1994 Q2</c:v>
                </c:pt>
                <c:pt idx="126">
                  <c:v>1994 Q3</c:v>
                </c:pt>
                <c:pt idx="127">
                  <c:v>1994 Q4</c:v>
                </c:pt>
                <c:pt idx="128">
                  <c:v>1995 Q1</c:v>
                </c:pt>
                <c:pt idx="129">
                  <c:v>1995 Q2</c:v>
                </c:pt>
                <c:pt idx="130">
                  <c:v>1995 Q3</c:v>
                </c:pt>
                <c:pt idx="131">
                  <c:v>1995 Q4</c:v>
                </c:pt>
                <c:pt idx="132">
                  <c:v>1996 Q1</c:v>
                </c:pt>
                <c:pt idx="133">
                  <c:v>1996 Q2</c:v>
                </c:pt>
                <c:pt idx="134">
                  <c:v>1996 Q3</c:v>
                </c:pt>
                <c:pt idx="135">
                  <c:v>1996 Q4</c:v>
                </c:pt>
                <c:pt idx="136">
                  <c:v>1997 Q1</c:v>
                </c:pt>
                <c:pt idx="137">
                  <c:v>1997 Q2</c:v>
                </c:pt>
                <c:pt idx="138">
                  <c:v>1997 Q3</c:v>
                </c:pt>
                <c:pt idx="139">
                  <c:v>1997 Q4</c:v>
                </c:pt>
                <c:pt idx="140">
                  <c:v>1998 Q1</c:v>
                </c:pt>
                <c:pt idx="141">
                  <c:v>1998 Q2</c:v>
                </c:pt>
                <c:pt idx="142">
                  <c:v>1998 Q3</c:v>
                </c:pt>
                <c:pt idx="143">
                  <c:v>1998 Q4</c:v>
                </c:pt>
                <c:pt idx="144">
                  <c:v>1999 Q1</c:v>
                </c:pt>
                <c:pt idx="145">
                  <c:v>1999 Q2</c:v>
                </c:pt>
                <c:pt idx="146">
                  <c:v>1999 Q3</c:v>
                </c:pt>
                <c:pt idx="147">
                  <c:v>1999 Q4</c:v>
                </c:pt>
                <c:pt idx="148">
                  <c:v>2000 Q1</c:v>
                </c:pt>
                <c:pt idx="149">
                  <c:v>2000 Q2</c:v>
                </c:pt>
                <c:pt idx="150">
                  <c:v>2000 Q3</c:v>
                </c:pt>
                <c:pt idx="151">
                  <c:v>2000 Q4</c:v>
                </c:pt>
                <c:pt idx="152">
                  <c:v>2001 Q1</c:v>
                </c:pt>
                <c:pt idx="153">
                  <c:v>2001 Q2</c:v>
                </c:pt>
                <c:pt idx="154">
                  <c:v>2001 Q3</c:v>
                </c:pt>
                <c:pt idx="155">
                  <c:v>2001 Q4</c:v>
                </c:pt>
                <c:pt idx="156">
                  <c:v>2002 Q1</c:v>
                </c:pt>
                <c:pt idx="157">
                  <c:v>2002 Q2</c:v>
                </c:pt>
                <c:pt idx="158">
                  <c:v>2002 Q3</c:v>
                </c:pt>
                <c:pt idx="159">
                  <c:v>2002 Q4</c:v>
                </c:pt>
                <c:pt idx="160">
                  <c:v>2003 Q1</c:v>
                </c:pt>
                <c:pt idx="161">
                  <c:v>2003 Q2</c:v>
                </c:pt>
                <c:pt idx="162">
                  <c:v>2003 Q3</c:v>
                </c:pt>
                <c:pt idx="163">
                  <c:v>2003 Q4</c:v>
                </c:pt>
                <c:pt idx="164">
                  <c:v>2004 Q1</c:v>
                </c:pt>
                <c:pt idx="165">
                  <c:v>2004 Q2</c:v>
                </c:pt>
                <c:pt idx="166">
                  <c:v>2004 Q3</c:v>
                </c:pt>
                <c:pt idx="167">
                  <c:v>2004 Q4</c:v>
                </c:pt>
                <c:pt idx="168">
                  <c:v>2005 Q1</c:v>
                </c:pt>
                <c:pt idx="169">
                  <c:v>2005 Q2</c:v>
                </c:pt>
                <c:pt idx="170">
                  <c:v>2005 Q3</c:v>
                </c:pt>
                <c:pt idx="171">
                  <c:v>2005 Q4</c:v>
                </c:pt>
                <c:pt idx="172">
                  <c:v>2006 Q1</c:v>
                </c:pt>
                <c:pt idx="173">
                  <c:v>2006 Q2</c:v>
                </c:pt>
                <c:pt idx="174">
                  <c:v>2006 Q3</c:v>
                </c:pt>
                <c:pt idx="175">
                  <c:v>2006 Q4</c:v>
                </c:pt>
                <c:pt idx="176">
                  <c:v>2007 Q1</c:v>
                </c:pt>
                <c:pt idx="177">
                  <c:v>2007 Q2</c:v>
                </c:pt>
                <c:pt idx="178">
                  <c:v>2007 Q3</c:v>
                </c:pt>
                <c:pt idx="179">
                  <c:v>2007 Q4</c:v>
                </c:pt>
                <c:pt idx="180">
                  <c:v>2008 Q1</c:v>
                </c:pt>
                <c:pt idx="181">
                  <c:v>2008 Q2</c:v>
                </c:pt>
                <c:pt idx="182">
                  <c:v>2008 Q3</c:v>
                </c:pt>
                <c:pt idx="183">
                  <c:v>2008 Q4</c:v>
                </c:pt>
                <c:pt idx="184">
                  <c:v>2009 Q1</c:v>
                </c:pt>
                <c:pt idx="185">
                  <c:v>2009 Q2</c:v>
                </c:pt>
                <c:pt idx="186">
                  <c:v>2009 Q3</c:v>
                </c:pt>
                <c:pt idx="187">
                  <c:v>2009 Q4</c:v>
                </c:pt>
                <c:pt idx="188">
                  <c:v>2010 Q1</c:v>
                </c:pt>
                <c:pt idx="189">
                  <c:v>2010 Q2</c:v>
                </c:pt>
                <c:pt idx="190">
                  <c:v>2010 Q3</c:v>
                </c:pt>
                <c:pt idx="191">
                  <c:v>2010 Q4</c:v>
                </c:pt>
                <c:pt idx="192">
                  <c:v>2011 Q1</c:v>
                </c:pt>
                <c:pt idx="193">
                  <c:v>2011 Q2</c:v>
                </c:pt>
                <c:pt idx="194">
                  <c:v>2011 Q3</c:v>
                </c:pt>
                <c:pt idx="195">
                  <c:v>2011 Q4</c:v>
                </c:pt>
                <c:pt idx="196">
                  <c:v>2012 Q1</c:v>
                </c:pt>
                <c:pt idx="197">
                  <c:v>2012 Q2</c:v>
                </c:pt>
                <c:pt idx="198">
                  <c:v>2012 Q3</c:v>
                </c:pt>
                <c:pt idx="199">
                  <c:v>2012 Q4</c:v>
                </c:pt>
                <c:pt idx="200">
                  <c:v>2013 Q1</c:v>
                </c:pt>
                <c:pt idx="201">
                  <c:v>2013 Q2</c:v>
                </c:pt>
                <c:pt idx="202">
                  <c:v>2013 Q3</c:v>
                </c:pt>
                <c:pt idx="203">
                  <c:v>2013 Q4</c:v>
                </c:pt>
                <c:pt idx="204">
                  <c:v>2014 Q1</c:v>
                </c:pt>
                <c:pt idx="205">
                  <c:v>2014 Q2</c:v>
                </c:pt>
                <c:pt idx="206">
                  <c:v>2014 Q3</c:v>
                </c:pt>
                <c:pt idx="207">
                  <c:v>2014 Q4</c:v>
                </c:pt>
                <c:pt idx="208">
                  <c:v>2015 Q1</c:v>
                </c:pt>
                <c:pt idx="209">
                  <c:v>2015 Q2</c:v>
                </c:pt>
                <c:pt idx="210">
                  <c:v>2015 Q3</c:v>
                </c:pt>
                <c:pt idx="211">
                  <c:v>2015 Q4</c:v>
                </c:pt>
                <c:pt idx="212">
                  <c:v>2016 Q1</c:v>
                </c:pt>
                <c:pt idx="213">
                  <c:v>2016 Q2</c:v>
                </c:pt>
                <c:pt idx="214">
                  <c:v>2016 Q3</c:v>
                </c:pt>
                <c:pt idx="215">
                  <c:v>2016 Q4</c:v>
                </c:pt>
                <c:pt idx="216">
                  <c:v>2017 Q1</c:v>
                </c:pt>
                <c:pt idx="217">
                  <c:v>2017 Q2</c:v>
                </c:pt>
                <c:pt idx="218">
                  <c:v>2017 Q3</c:v>
                </c:pt>
                <c:pt idx="219">
                  <c:v>2017 Q4</c:v>
                </c:pt>
                <c:pt idx="220">
                  <c:v>2018 Q1</c:v>
                </c:pt>
                <c:pt idx="221">
                  <c:v>2018 Q2</c:v>
                </c:pt>
                <c:pt idx="222">
                  <c:v>2018 Q3</c:v>
                </c:pt>
                <c:pt idx="223">
                  <c:v>2018 Q4</c:v>
                </c:pt>
                <c:pt idx="224">
                  <c:v>2019 Q1</c:v>
                </c:pt>
                <c:pt idx="225">
                  <c:v>2019 Q2</c:v>
                </c:pt>
                <c:pt idx="226">
                  <c:v>2019 Q3</c:v>
                </c:pt>
                <c:pt idx="227">
                  <c:v>2019 Q4</c:v>
                </c:pt>
                <c:pt idx="228">
                  <c:v>2020 Q1</c:v>
                </c:pt>
                <c:pt idx="229">
                  <c:v>2020 Q2</c:v>
                </c:pt>
                <c:pt idx="230">
                  <c:v>2020 Q3</c:v>
                </c:pt>
                <c:pt idx="231">
                  <c:v>2020 Q4</c:v>
                </c:pt>
                <c:pt idx="232">
                  <c:v>2021 Q1</c:v>
                </c:pt>
                <c:pt idx="233">
                  <c:v>2021 Q2</c:v>
                </c:pt>
                <c:pt idx="234">
                  <c:v>2021 Q3</c:v>
                </c:pt>
                <c:pt idx="235">
                  <c:v>2021 Q4</c:v>
                </c:pt>
                <c:pt idx="236">
                  <c:v>2022 Q1</c:v>
                </c:pt>
                <c:pt idx="237">
                  <c:v>2022 Q2</c:v>
                </c:pt>
                <c:pt idx="238">
                  <c:v>2022 Q3</c:v>
                </c:pt>
                <c:pt idx="239">
                  <c:v>2022 Q4</c:v>
                </c:pt>
                <c:pt idx="240">
                  <c:v>2023 Q1</c:v>
                </c:pt>
                <c:pt idx="241">
                  <c:v>2023 Q2</c:v>
                </c:pt>
                <c:pt idx="242">
                  <c:v>2023 Q3</c:v>
                </c:pt>
                <c:pt idx="243">
                  <c:v>2023 Q4</c:v>
                </c:pt>
                <c:pt idx="244">
                  <c:v>2024 Q1</c:v>
                </c:pt>
                <c:pt idx="245">
                  <c:v>2024 Q2</c:v>
                </c:pt>
                <c:pt idx="246">
                  <c:v>2024 Q3</c:v>
                </c:pt>
                <c:pt idx="247">
                  <c:v>2024 Q4</c:v>
                </c:pt>
                <c:pt idx="248">
                  <c:v>2025 Q1</c:v>
                </c:pt>
                <c:pt idx="249">
                  <c:v>2025 Q2</c:v>
                </c:pt>
              </c:strCache>
            </c:strRef>
          </c:cat>
          <c:val>
            <c:numRef>
              <c:f>Sheet1!$B$2:$B$251</c:f>
              <c:numCache>
                <c:formatCode>_("$"* #,##0_);_("$"* \(#,##0\);_("$"* "-"??_);_(@_)</c:formatCode>
                <c:ptCount val="250"/>
                <c:pt idx="0">
                  <c:v>17800</c:v>
                </c:pt>
                <c:pt idx="1">
                  <c:v>18000</c:v>
                </c:pt>
                <c:pt idx="2">
                  <c:v>17900</c:v>
                </c:pt>
                <c:pt idx="3">
                  <c:v>18500</c:v>
                </c:pt>
                <c:pt idx="4">
                  <c:v>18500</c:v>
                </c:pt>
                <c:pt idx="5">
                  <c:v>18900</c:v>
                </c:pt>
                <c:pt idx="6">
                  <c:v>18900</c:v>
                </c:pt>
                <c:pt idx="7">
                  <c:v>19400</c:v>
                </c:pt>
                <c:pt idx="8">
                  <c:v>20200</c:v>
                </c:pt>
                <c:pt idx="9">
                  <c:v>19800</c:v>
                </c:pt>
                <c:pt idx="10">
                  <c:v>20200</c:v>
                </c:pt>
                <c:pt idx="11">
                  <c:v>20300</c:v>
                </c:pt>
                <c:pt idx="12">
                  <c:v>21000</c:v>
                </c:pt>
                <c:pt idx="13">
                  <c:v>22100</c:v>
                </c:pt>
                <c:pt idx="14">
                  <c:v>21500</c:v>
                </c:pt>
                <c:pt idx="15">
                  <c:v>21400</c:v>
                </c:pt>
                <c:pt idx="16">
                  <c:v>22300</c:v>
                </c:pt>
                <c:pt idx="17">
                  <c:v>23300</c:v>
                </c:pt>
                <c:pt idx="18">
                  <c:v>22500</c:v>
                </c:pt>
                <c:pt idx="19">
                  <c:v>22900</c:v>
                </c:pt>
                <c:pt idx="20">
                  <c:v>23900</c:v>
                </c:pt>
                <c:pt idx="21">
                  <c:v>24900</c:v>
                </c:pt>
                <c:pt idx="22">
                  <c:v>24800</c:v>
                </c:pt>
                <c:pt idx="23">
                  <c:v>25600</c:v>
                </c:pt>
                <c:pt idx="24">
                  <c:v>25700</c:v>
                </c:pt>
                <c:pt idx="25">
                  <c:v>25900</c:v>
                </c:pt>
                <c:pt idx="26">
                  <c:v>25900</c:v>
                </c:pt>
                <c:pt idx="27">
                  <c:v>24900</c:v>
                </c:pt>
                <c:pt idx="28">
                  <c:v>23900</c:v>
                </c:pt>
                <c:pt idx="29">
                  <c:v>24400</c:v>
                </c:pt>
                <c:pt idx="30">
                  <c:v>23000</c:v>
                </c:pt>
                <c:pt idx="31">
                  <c:v>22600</c:v>
                </c:pt>
                <c:pt idx="32">
                  <c:v>24300</c:v>
                </c:pt>
                <c:pt idx="33">
                  <c:v>25800</c:v>
                </c:pt>
                <c:pt idx="34">
                  <c:v>25300</c:v>
                </c:pt>
                <c:pt idx="35">
                  <c:v>25500</c:v>
                </c:pt>
                <c:pt idx="36">
                  <c:v>26200</c:v>
                </c:pt>
                <c:pt idx="37">
                  <c:v>26800</c:v>
                </c:pt>
                <c:pt idx="38">
                  <c:v>27900</c:v>
                </c:pt>
                <c:pt idx="39">
                  <c:v>29200</c:v>
                </c:pt>
                <c:pt idx="40">
                  <c:v>30200</c:v>
                </c:pt>
                <c:pt idx="41">
                  <c:v>32700</c:v>
                </c:pt>
                <c:pt idx="42">
                  <c:v>33500</c:v>
                </c:pt>
                <c:pt idx="43">
                  <c:v>34000</c:v>
                </c:pt>
                <c:pt idx="44">
                  <c:v>35200</c:v>
                </c:pt>
                <c:pt idx="45">
                  <c:v>35600</c:v>
                </c:pt>
                <c:pt idx="46">
                  <c:v>36200</c:v>
                </c:pt>
                <c:pt idx="47">
                  <c:v>37200</c:v>
                </c:pt>
                <c:pt idx="48">
                  <c:v>38100</c:v>
                </c:pt>
                <c:pt idx="49">
                  <c:v>39000</c:v>
                </c:pt>
                <c:pt idx="50">
                  <c:v>38800</c:v>
                </c:pt>
                <c:pt idx="51">
                  <c:v>41200</c:v>
                </c:pt>
                <c:pt idx="52">
                  <c:v>42800</c:v>
                </c:pt>
                <c:pt idx="53">
                  <c:v>44200</c:v>
                </c:pt>
                <c:pt idx="54">
                  <c:v>44400</c:v>
                </c:pt>
                <c:pt idx="55">
                  <c:v>45500</c:v>
                </c:pt>
                <c:pt idx="56">
                  <c:v>46300</c:v>
                </c:pt>
                <c:pt idx="57">
                  <c:v>48900</c:v>
                </c:pt>
                <c:pt idx="58">
                  <c:v>48800</c:v>
                </c:pt>
                <c:pt idx="59">
                  <c:v>51600</c:v>
                </c:pt>
                <c:pt idx="60">
                  <c:v>53000</c:v>
                </c:pt>
                <c:pt idx="61">
                  <c:v>55300</c:v>
                </c:pt>
                <c:pt idx="62">
                  <c:v>56100</c:v>
                </c:pt>
                <c:pt idx="63">
                  <c:v>59000</c:v>
                </c:pt>
                <c:pt idx="64">
                  <c:v>60600</c:v>
                </c:pt>
                <c:pt idx="65">
                  <c:v>63100</c:v>
                </c:pt>
                <c:pt idx="66">
                  <c:v>64700</c:v>
                </c:pt>
                <c:pt idx="67">
                  <c:v>62600</c:v>
                </c:pt>
                <c:pt idx="68">
                  <c:v>63700</c:v>
                </c:pt>
                <c:pt idx="69">
                  <c:v>64000</c:v>
                </c:pt>
                <c:pt idx="70">
                  <c:v>64900</c:v>
                </c:pt>
                <c:pt idx="71">
                  <c:v>66400</c:v>
                </c:pt>
                <c:pt idx="72">
                  <c:v>66800</c:v>
                </c:pt>
                <c:pt idx="73">
                  <c:v>69400</c:v>
                </c:pt>
                <c:pt idx="74">
                  <c:v>69200</c:v>
                </c:pt>
                <c:pt idx="75">
                  <c:v>70400</c:v>
                </c:pt>
                <c:pt idx="76">
                  <c:v>66400</c:v>
                </c:pt>
                <c:pt idx="77">
                  <c:v>69600</c:v>
                </c:pt>
                <c:pt idx="78">
                  <c:v>69300</c:v>
                </c:pt>
                <c:pt idx="79">
                  <c:v>71600</c:v>
                </c:pt>
                <c:pt idx="80">
                  <c:v>73300</c:v>
                </c:pt>
                <c:pt idx="81">
                  <c:v>74900</c:v>
                </c:pt>
                <c:pt idx="82">
                  <c:v>77400</c:v>
                </c:pt>
                <c:pt idx="83">
                  <c:v>75900</c:v>
                </c:pt>
                <c:pt idx="84">
                  <c:v>78200</c:v>
                </c:pt>
                <c:pt idx="85">
                  <c:v>80700</c:v>
                </c:pt>
                <c:pt idx="86">
                  <c:v>81000</c:v>
                </c:pt>
                <c:pt idx="87">
                  <c:v>79900</c:v>
                </c:pt>
                <c:pt idx="88">
                  <c:v>82800</c:v>
                </c:pt>
                <c:pt idx="89">
                  <c:v>84300</c:v>
                </c:pt>
                <c:pt idx="90">
                  <c:v>83200</c:v>
                </c:pt>
                <c:pt idx="91">
                  <c:v>86800</c:v>
                </c:pt>
                <c:pt idx="92">
                  <c:v>88000</c:v>
                </c:pt>
                <c:pt idx="93">
                  <c:v>92100</c:v>
                </c:pt>
                <c:pt idx="94">
                  <c:v>93000</c:v>
                </c:pt>
                <c:pt idx="95">
                  <c:v>95000</c:v>
                </c:pt>
                <c:pt idx="96">
                  <c:v>97900</c:v>
                </c:pt>
                <c:pt idx="97">
                  <c:v>103400</c:v>
                </c:pt>
                <c:pt idx="98">
                  <c:v>106000</c:v>
                </c:pt>
                <c:pt idx="99">
                  <c:v>111500</c:v>
                </c:pt>
                <c:pt idx="100">
                  <c:v>110000</c:v>
                </c:pt>
                <c:pt idx="101">
                  <c:v>110000</c:v>
                </c:pt>
                <c:pt idx="102">
                  <c:v>115000</c:v>
                </c:pt>
                <c:pt idx="103">
                  <c:v>113900</c:v>
                </c:pt>
                <c:pt idx="104">
                  <c:v>118000</c:v>
                </c:pt>
                <c:pt idx="105">
                  <c:v>118900</c:v>
                </c:pt>
                <c:pt idx="106">
                  <c:v>120000</c:v>
                </c:pt>
                <c:pt idx="107">
                  <c:v>124800</c:v>
                </c:pt>
                <c:pt idx="108">
                  <c:v>123900</c:v>
                </c:pt>
                <c:pt idx="109">
                  <c:v>126800</c:v>
                </c:pt>
                <c:pt idx="110">
                  <c:v>117000</c:v>
                </c:pt>
                <c:pt idx="111">
                  <c:v>121500</c:v>
                </c:pt>
                <c:pt idx="112">
                  <c:v>120000</c:v>
                </c:pt>
                <c:pt idx="113">
                  <c:v>119900</c:v>
                </c:pt>
                <c:pt idx="114">
                  <c:v>120000</c:v>
                </c:pt>
                <c:pt idx="115">
                  <c:v>120000</c:v>
                </c:pt>
                <c:pt idx="116">
                  <c:v>119500</c:v>
                </c:pt>
                <c:pt idx="117">
                  <c:v>120000</c:v>
                </c:pt>
                <c:pt idx="118">
                  <c:v>120000</c:v>
                </c:pt>
                <c:pt idx="119">
                  <c:v>126000</c:v>
                </c:pt>
                <c:pt idx="120">
                  <c:v>125000</c:v>
                </c:pt>
                <c:pt idx="121">
                  <c:v>127000</c:v>
                </c:pt>
                <c:pt idx="122">
                  <c:v>127000</c:v>
                </c:pt>
                <c:pt idx="123">
                  <c:v>127000</c:v>
                </c:pt>
                <c:pt idx="124">
                  <c:v>130000</c:v>
                </c:pt>
                <c:pt idx="125">
                  <c:v>130000</c:v>
                </c:pt>
                <c:pt idx="126">
                  <c:v>129700</c:v>
                </c:pt>
                <c:pt idx="127">
                  <c:v>132000</c:v>
                </c:pt>
                <c:pt idx="128">
                  <c:v>130000</c:v>
                </c:pt>
                <c:pt idx="129">
                  <c:v>133900</c:v>
                </c:pt>
                <c:pt idx="130">
                  <c:v>132000</c:v>
                </c:pt>
                <c:pt idx="131">
                  <c:v>138000</c:v>
                </c:pt>
                <c:pt idx="132">
                  <c:v>137000</c:v>
                </c:pt>
                <c:pt idx="133">
                  <c:v>139900</c:v>
                </c:pt>
                <c:pt idx="134">
                  <c:v>140000</c:v>
                </c:pt>
                <c:pt idx="135">
                  <c:v>144100</c:v>
                </c:pt>
                <c:pt idx="136">
                  <c:v>145000</c:v>
                </c:pt>
                <c:pt idx="137">
                  <c:v>145800</c:v>
                </c:pt>
                <c:pt idx="138">
                  <c:v>145000</c:v>
                </c:pt>
                <c:pt idx="139">
                  <c:v>144200</c:v>
                </c:pt>
                <c:pt idx="140">
                  <c:v>152200</c:v>
                </c:pt>
                <c:pt idx="141">
                  <c:v>149500</c:v>
                </c:pt>
                <c:pt idx="142">
                  <c:v>153000</c:v>
                </c:pt>
                <c:pt idx="143">
                  <c:v>153000</c:v>
                </c:pt>
                <c:pt idx="144">
                  <c:v>157400</c:v>
                </c:pt>
                <c:pt idx="145">
                  <c:v>158700</c:v>
                </c:pt>
                <c:pt idx="146">
                  <c:v>159100</c:v>
                </c:pt>
                <c:pt idx="147">
                  <c:v>165300</c:v>
                </c:pt>
                <c:pt idx="148">
                  <c:v>165300</c:v>
                </c:pt>
                <c:pt idx="149">
                  <c:v>163200</c:v>
                </c:pt>
                <c:pt idx="150">
                  <c:v>168800</c:v>
                </c:pt>
                <c:pt idx="151">
                  <c:v>172900</c:v>
                </c:pt>
                <c:pt idx="152">
                  <c:v>169800</c:v>
                </c:pt>
                <c:pt idx="153">
                  <c:v>179000</c:v>
                </c:pt>
                <c:pt idx="154">
                  <c:v>172500</c:v>
                </c:pt>
                <c:pt idx="155">
                  <c:v>171100</c:v>
                </c:pt>
                <c:pt idx="156">
                  <c:v>188700</c:v>
                </c:pt>
                <c:pt idx="157">
                  <c:v>187200</c:v>
                </c:pt>
                <c:pt idx="158">
                  <c:v>178100</c:v>
                </c:pt>
                <c:pt idx="159">
                  <c:v>190100</c:v>
                </c:pt>
                <c:pt idx="160">
                  <c:v>186000</c:v>
                </c:pt>
                <c:pt idx="161">
                  <c:v>191800</c:v>
                </c:pt>
                <c:pt idx="162">
                  <c:v>191900</c:v>
                </c:pt>
                <c:pt idx="163">
                  <c:v>198800</c:v>
                </c:pt>
                <c:pt idx="164">
                  <c:v>212700</c:v>
                </c:pt>
                <c:pt idx="165">
                  <c:v>217600</c:v>
                </c:pt>
                <c:pt idx="166">
                  <c:v>213500</c:v>
                </c:pt>
                <c:pt idx="167">
                  <c:v>228800</c:v>
                </c:pt>
                <c:pt idx="168">
                  <c:v>232500</c:v>
                </c:pt>
                <c:pt idx="169">
                  <c:v>233700</c:v>
                </c:pt>
                <c:pt idx="170">
                  <c:v>236400</c:v>
                </c:pt>
                <c:pt idx="171">
                  <c:v>243600</c:v>
                </c:pt>
                <c:pt idx="172">
                  <c:v>247700</c:v>
                </c:pt>
                <c:pt idx="173">
                  <c:v>246300</c:v>
                </c:pt>
                <c:pt idx="174">
                  <c:v>235600</c:v>
                </c:pt>
                <c:pt idx="175">
                  <c:v>245400</c:v>
                </c:pt>
                <c:pt idx="176">
                  <c:v>257400</c:v>
                </c:pt>
                <c:pt idx="177">
                  <c:v>242200</c:v>
                </c:pt>
                <c:pt idx="178">
                  <c:v>241800</c:v>
                </c:pt>
                <c:pt idx="179">
                  <c:v>238400</c:v>
                </c:pt>
                <c:pt idx="180">
                  <c:v>233900</c:v>
                </c:pt>
                <c:pt idx="181">
                  <c:v>235300</c:v>
                </c:pt>
                <c:pt idx="182">
                  <c:v>226500</c:v>
                </c:pt>
                <c:pt idx="183">
                  <c:v>222500</c:v>
                </c:pt>
                <c:pt idx="184">
                  <c:v>208400</c:v>
                </c:pt>
                <c:pt idx="185">
                  <c:v>220900</c:v>
                </c:pt>
                <c:pt idx="186">
                  <c:v>214300</c:v>
                </c:pt>
                <c:pt idx="187">
                  <c:v>219000</c:v>
                </c:pt>
                <c:pt idx="188">
                  <c:v>222900</c:v>
                </c:pt>
                <c:pt idx="189">
                  <c:v>219500</c:v>
                </c:pt>
                <c:pt idx="190">
                  <c:v>224100</c:v>
                </c:pt>
                <c:pt idx="191">
                  <c:v>224300</c:v>
                </c:pt>
                <c:pt idx="192">
                  <c:v>226900</c:v>
                </c:pt>
                <c:pt idx="193">
                  <c:v>228100</c:v>
                </c:pt>
                <c:pt idx="194">
                  <c:v>223500</c:v>
                </c:pt>
                <c:pt idx="195">
                  <c:v>221100</c:v>
                </c:pt>
                <c:pt idx="196">
                  <c:v>238400</c:v>
                </c:pt>
                <c:pt idx="197">
                  <c:v>238700</c:v>
                </c:pt>
                <c:pt idx="198">
                  <c:v>248800</c:v>
                </c:pt>
                <c:pt idx="199">
                  <c:v>251700</c:v>
                </c:pt>
                <c:pt idx="200">
                  <c:v>258400</c:v>
                </c:pt>
                <c:pt idx="201">
                  <c:v>268100</c:v>
                </c:pt>
                <c:pt idx="202">
                  <c:v>264800</c:v>
                </c:pt>
                <c:pt idx="203">
                  <c:v>273600</c:v>
                </c:pt>
                <c:pt idx="204">
                  <c:v>275200</c:v>
                </c:pt>
                <c:pt idx="205">
                  <c:v>288000</c:v>
                </c:pt>
                <c:pt idx="206">
                  <c:v>281000</c:v>
                </c:pt>
                <c:pt idx="207">
                  <c:v>298900</c:v>
                </c:pt>
                <c:pt idx="208">
                  <c:v>289200</c:v>
                </c:pt>
                <c:pt idx="209">
                  <c:v>289100</c:v>
                </c:pt>
                <c:pt idx="210">
                  <c:v>295800</c:v>
                </c:pt>
                <c:pt idx="211">
                  <c:v>302500</c:v>
                </c:pt>
                <c:pt idx="212">
                  <c:v>299800</c:v>
                </c:pt>
                <c:pt idx="213">
                  <c:v>306000</c:v>
                </c:pt>
                <c:pt idx="214">
                  <c:v>303800</c:v>
                </c:pt>
                <c:pt idx="215">
                  <c:v>310900</c:v>
                </c:pt>
                <c:pt idx="216">
                  <c:v>313100</c:v>
                </c:pt>
                <c:pt idx="217">
                  <c:v>318200</c:v>
                </c:pt>
                <c:pt idx="218">
                  <c:v>320500</c:v>
                </c:pt>
                <c:pt idx="219">
                  <c:v>337900</c:v>
                </c:pt>
                <c:pt idx="220">
                  <c:v>331800</c:v>
                </c:pt>
                <c:pt idx="221">
                  <c:v>315600</c:v>
                </c:pt>
                <c:pt idx="222">
                  <c:v>330900</c:v>
                </c:pt>
                <c:pt idx="223">
                  <c:v>322800</c:v>
                </c:pt>
                <c:pt idx="224">
                  <c:v>313000</c:v>
                </c:pt>
                <c:pt idx="225">
                  <c:v>322500</c:v>
                </c:pt>
                <c:pt idx="226">
                  <c:v>318400</c:v>
                </c:pt>
                <c:pt idx="227">
                  <c:v>327100</c:v>
                </c:pt>
                <c:pt idx="228">
                  <c:v>329000</c:v>
                </c:pt>
                <c:pt idx="229">
                  <c:v>317100</c:v>
                </c:pt>
                <c:pt idx="230">
                  <c:v>327900</c:v>
                </c:pt>
                <c:pt idx="231">
                  <c:v>338600</c:v>
                </c:pt>
                <c:pt idx="232">
                  <c:v>355000</c:v>
                </c:pt>
                <c:pt idx="233">
                  <c:v>367800</c:v>
                </c:pt>
                <c:pt idx="234">
                  <c:v>395200</c:v>
                </c:pt>
                <c:pt idx="235">
                  <c:v>414000</c:v>
                </c:pt>
                <c:pt idx="236">
                  <c:v>413500</c:v>
                </c:pt>
                <c:pt idx="237">
                  <c:v>437700</c:v>
                </c:pt>
                <c:pt idx="238">
                  <c:v>438000</c:v>
                </c:pt>
                <c:pt idx="239">
                  <c:v>442600</c:v>
                </c:pt>
                <c:pt idx="240">
                  <c:v>429000</c:v>
                </c:pt>
                <c:pt idx="241">
                  <c:v>418500</c:v>
                </c:pt>
                <c:pt idx="242">
                  <c:v>435400</c:v>
                </c:pt>
                <c:pt idx="243">
                  <c:v>423200</c:v>
                </c:pt>
                <c:pt idx="244">
                  <c:v>426800</c:v>
                </c:pt>
                <c:pt idx="245">
                  <c:v>414500</c:v>
                </c:pt>
                <c:pt idx="246">
                  <c:v>415300</c:v>
                </c:pt>
                <c:pt idx="247">
                  <c:v>419300</c:v>
                </c:pt>
                <c:pt idx="248">
                  <c:v>423100</c:v>
                </c:pt>
                <c:pt idx="249">
                  <c:v>410800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C3-400D-9999-F6FEC961E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548863"/>
        <c:axId val="1783545983"/>
      </c:lineChart>
      <c:catAx>
        <c:axId val="178354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545983"/>
        <c:crosses val="autoZero"/>
        <c:auto val="1"/>
        <c:lblAlgn val="ctr"/>
        <c:lblOffset val="100"/>
        <c:noMultiLvlLbl val="1"/>
      </c:catAx>
      <c:valAx>
        <c:axId val="178354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54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933695683428703E-2"/>
                  <c:y val="3.61088009902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8256907911669"/>
                      <c:h val="7.0650368930513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099-4FA5-BE1E-ACDADC18619F}"/>
                </c:ext>
              </c:extLst>
            </c:dLbl>
            <c:dLbl>
              <c:idx val="250"/>
              <c:layout>
                <c:manualLayout>
                  <c:x val="-8.6941955553712896E-2"/>
                  <c:y val="2.1152309782002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99-4FA5-BE1E-ACDADC186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Sheet1!$A$2:$A$255</c:f>
              <c:numCache>
                <c:formatCode>m/d/yyyy</c:formatCode>
                <c:ptCount val="254"/>
                <c:pt idx="0">
                  <c:v>30001</c:v>
                </c:pt>
                <c:pt idx="1">
                  <c:v>30008</c:v>
                </c:pt>
                <c:pt idx="2">
                  <c:v>30015</c:v>
                </c:pt>
                <c:pt idx="3">
                  <c:v>30022</c:v>
                </c:pt>
                <c:pt idx="4">
                  <c:v>30029</c:v>
                </c:pt>
                <c:pt idx="5">
                  <c:v>30036</c:v>
                </c:pt>
                <c:pt idx="6">
                  <c:v>30043</c:v>
                </c:pt>
                <c:pt idx="7">
                  <c:v>30050</c:v>
                </c:pt>
                <c:pt idx="8">
                  <c:v>30057</c:v>
                </c:pt>
                <c:pt idx="9">
                  <c:v>30064</c:v>
                </c:pt>
                <c:pt idx="10">
                  <c:v>30071</c:v>
                </c:pt>
                <c:pt idx="11">
                  <c:v>30078</c:v>
                </c:pt>
                <c:pt idx="12">
                  <c:v>30085</c:v>
                </c:pt>
                <c:pt idx="13">
                  <c:v>30092</c:v>
                </c:pt>
                <c:pt idx="14">
                  <c:v>30099</c:v>
                </c:pt>
                <c:pt idx="15">
                  <c:v>30106</c:v>
                </c:pt>
                <c:pt idx="16">
                  <c:v>30113</c:v>
                </c:pt>
                <c:pt idx="17">
                  <c:v>30120</c:v>
                </c:pt>
                <c:pt idx="18">
                  <c:v>30127</c:v>
                </c:pt>
                <c:pt idx="19">
                  <c:v>30134</c:v>
                </c:pt>
                <c:pt idx="20">
                  <c:v>30141</c:v>
                </c:pt>
                <c:pt idx="21">
                  <c:v>30148</c:v>
                </c:pt>
                <c:pt idx="22">
                  <c:v>30155</c:v>
                </c:pt>
                <c:pt idx="23">
                  <c:v>30162</c:v>
                </c:pt>
                <c:pt idx="24">
                  <c:v>30169</c:v>
                </c:pt>
                <c:pt idx="25">
                  <c:v>30176</c:v>
                </c:pt>
                <c:pt idx="26">
                  <c:v>30183</c:v>
                </c:pt>
                <c:pt idx="27">
                  <c:v>30190</c:v>
                </c:pt>
                <c:pt idx="28">
                  <c:v>30197</c:v>
                </c:pt>
                <c:pt idx="29">
                  <c:v>30204</c:v>
                </c:pt>
                <c:pt idx="30">
                  <c:v>30211</c:v>
                </c:pt>
                <c:pt idx="31">
                  <c:v>30218</c:v>
                </c:pt>
                <c:pt idx="32">
                  <c:v>30225</c:v>
                </c:pt>
                <c:pt idx="33">
                  <c:v>30232</c:v>
                </c:pt>
                <c:pt idx="34">
                  <c:v>30239</c:v>
                </c:pt>
                <c:pt idx="35">
                  <c:v>30246</c:v>
                </c:pt>
                <c:pt idx="36">
                  <c:v>30253</c:v>
                </c:pt>
                <c:pt idx="37">
                  <c:v>30260</c:v>
                </c:pt>
                <c:pt idx="38">
                  <c:v>30267</c:v>
                </c:pt>
                <c:pt idx="39">
                  <c:v>30274</c:v>
                </c:pt>
                <c:pt idx="40">
                  <c:v>30281</c:v>
                </c:pt>
                <c:pt idx="41">
                  <c:v>30288</c:v>
                </c:pt>
                <c:pt idx="42">
                  <c:v>30295</c:v>
                </c:pt>
                <c:pt idx="43">
                  <c:v>30302</c:v>
                </c:pt>
                <c:pt idx="44">
                  <c:v>30309</c:v>
                </c:pt>
                <c:pt idx="45">
                  <c:v>30316</c:v>
                </c:pt>
                <c:pt idx="46">
                  <c:v>30323</c:v>
                </c:pt>
                <c:pt idx="47">
                  <c:v>30330</c:v>
                </c:pt>
                <c:pt idx="48">
                  <c:v>30337</c:v>
                </c:pt>
                <c:pt idx="49">
                  <c:v>30344</c:v>
                </c:pt>
                <c:pt idx="50">
                  <c:v>30351</c:v>
                </c:pt>
                <c:pt idx="51">
                  <c:v>30358</c:v>
                </c:pt>
                <c:pt idx="52">
                  <c:v>30365</c:v>
                </c:pt>
                <c:pt idx="53">
                  <c:v>30372</c:v>
                </c:pt>
                <c:pt idx="54">
                  <c:v>30379</c:v>
                </c:pt>
                <c:pt idx="55">
                  <c:v>30386</c:v>
                </c:pt>
                <c:pt idx="56">
                  <c:v>30393</c:v>
                </c:pt>
                <c:pt idx="57">
                  <c:v>30400</c:v>
                </c:pt>
                <c:pt idx="58">
                  <c:v>30407</c:v>
                </c:pt>
                <c:pt idx="59">
                  <c:v>30414</c:v>
                </c:pt>
                <c:pt idx="60">
                  <c:v>30421</c:v>
                </c:pt>
                <c:pt idx="61">
                  <c:v>30428</c:v>
                </c:pt>
                <c:pt idx="62">
                  <c:v>30435</c:v>
                </c:pt>
                <c:pt idx="63">
                  <c:v>30442</c:v>
                </c:pt>
                <c:pt idx="64">
                  <c:v>30449</c:v>
                </c:pt>
                <c:pt idx="65">
                  <c:v>30456</c:v>
                </c:pt>
                <c:pt idx="66">
                  <c:v>30463</c:v>
                </c:pt>
                <c:pt idx="67">
                  <c:v>30470</c:v>
                </c:pt>
                <c:pt idx="68">
                  <c:v>30477</c:v>
                </c:pt>
                <c:pt idx="69">
                  <c:v>30484</c:v>
                </c:pt>
                <c:pt idx="70">
                  <c:v>30491</c:v>
                </c:pt>
                <c:pt idx="71">
                  <c:v>30498</c:v>
                </c:pt>
                <c:pt idx="72">
                  <c:v>30505</c:v>
                </c:pt>
                <c:pt idx="73">
                  <c:v>30512</c:v>
                </c:pt>
                <c:pt idx="74">
                  <c:v>30519</c:v>
                </c:pt>
                <c:pt idx="75">
                  <c:v>30526</c:v>
                </c:pt>
                <c:pt idx="76">
                  <c:v>30533</c:v>
                </c:pt>
                <c:pt idx="77">
                  <c:v>30540</c:v>
                </c:pt>
                <c:pt idx="78">
                  <c:v>30547</c:v>
                </c:pt>
                <c:pt idx="79">
                  <c:v>30554</c:v>
                </c:pt>
                <c:pt idx="80">
                  <c:v>30561</c:v>
                </c:pt>
                <c:pt idx="81">
                  <c:v>30568</c:v>
                </c:pt>
                <c:pt idx="82">
                  <c:v>30575</c:v>
                </c:pt>
                <c:pt idx="83">
                  <c:v>30582</c:v>
                </c:pt>
                <c:pt idx="84">
                  <c:v>30589</c:v>
                </c:pt>
                <c:pt idx="85">
                  <c:v>30596</c:v>
                </c:pt>
                <c:pt idx="86">
                  <c:v>30603</c:v>
                </c:pt>
                <c:pt idx="87">
                  <c:v>30610</c:v>
                </c:pt>
                <c:pt idx="88">
                  <c:v>30617</c:v>
                </c:pt>
                <c:pt idx="89">
                  <c:v>30624</c:v>
                </c:pt>
                <c:pt idx="90">
                  <c:v>30631</c:v>
                </c:pt>
                <c:pt idx="91">
                  <c:v>30638</c:v>
                </c:pt>
                <c:pt idx="92">
                  <c:v>30645</c:v>
                </c:pt>
                <c:pt idx="93">
                  <c:v>30652</c:v>
                </c:pt>
                <c:pt idx="94">
                  <c:v>30659</c:v>
                </c:pt>
                <c:pt idx="95">
                  <c:v>30666</c:v>
                </c:pt>
                <c:pt idx="96">
                  <c:v>30673</c:v>
                </c:pt>
                <c:pt idx="97">
                  <c:v>30680</c:v>
                </c:pt>
                <c:pt idx="98">
                  <c:v>30687</c:v>
                </c:pt>
                <c:pt idx="99">
                  <c:v>30694</c:v>
                </c:pt>
                <c:pt idx="100">
                  <c:v>30701</c:v>
                </c:pt>
                <c:pt idx="101">
                  <c:v>30708</c:v>
                </c:pt>
                <c:pt idx="102">
                  <c:v>30715</c:v>
                </c:pt>
                <c:pt idx="103">
                  <c:v>30722</c:v>
                </c:pt>
                <c:pt idx="104">
                  <c:v>30729</c:v>
                </c:pt>
                <c:pt idx="105">
                  <c:v>30736</c:v>
                </c:pt>
                <c:pt idx="106">
                  <c:v>30743</c:v>
                </c:pt>
                <c:pt idx="107">
                  <c:v>30750</c:v>
                </c:pt>
                <c:pt idx="108">
                  <c:v>30757</c:v>
                </c:pt>
                <c:pt idx="109">
                  <c:v>30764</c:v>
                </c:pt>
                <c:pt idx="110">
                  <c:v>30771</c:v>
                </c:pt>
                <c:pt idx="111">
                  <c:v>30778</c:v>
                </c:pt>
                <c:pt idx="112">
                  <c:v>30785</c:v>
                </c:pt>
                <c:pt idx="113">
                  <c:v>30792</c:v>
                </c:pt>
                <c:pt idx="114">
                  <c:v>30799</c:v>
                </c:pt>
                <c:pt idx="115">
                  <c:v>30806</c:v>
                </c:pt>
                <c:pt idx="116">
                  <c:v>30813</c:v>
                </c:pt>
                <c:pt idx="117">
                  <c:v>30820</c:v>
                </c:pt>
                <c:pt idx="118">
                  <c:v>30827</c:v>
                </c:pt>
                <c:pt idx="119">
                  <c:v>30834</c:v>
                </c:pt>
                <c:pt idx="120">
                  <c:v>30841</c:v>
                </c:pt>
                <c:pt idx="121">
                  <c:v>30848</c:v>
                </c:pt>
                <c:pt idx="122">
                  <c:v>30855</c:v>
                </c:pt>
                <c:pt idx="123">
                  <c:v>30862</c:v>
                </c:pt>
                <c:pt idx="124">
                  <c:v>30869</c:v>
                </c:pt>
                <c:pt idx="125">
                  <c:v>30876</c:v>
                </c:pt>
                <c:pt idx="126">
                  <c:v>30883</c:v>
                </c:pt>
                <c:pt idx="127">
                  <c:v>30890</c:v>
                </c:pt>
                <c:pt idx="128">
                  <c:v>30897</c:v>
                </c:pt>
                <c:pt idx="129">
                  <c:v>30904</c:v>
                </c:pt>
                <c:pt idx="130">
                  <c:v>30911</c:v>
                </c:pt>
                <c:pt idx="131">
                  <c:v>30918</c:v>
                </c:pt>
                <c:pt idx="132">
                  <c:v>30925</c:v>
                </c:pt>
                <c:pt idx="133">
                  <c:v>30932</c:v>
                </c:pt>
                <c:pt idx="134">
                  <c:v>30939</c:v>
                </c:pt>
                <c:pt idx="135">
                  <c:v>30946</c:v>
                </c:pt>
                <c:pt idx="136">
                  <c:v>30953</c:v>
                </c:pt>
                <c:pt idx="137">
                  <c:v>30960</c:v>
                </c:pt>
                <c:pt idx="138">
                  <c:v>30967</c:v>
                </c:pt>
                <c:pt idx="139">
                  <c:v>30974</c:v>
                </c:pt>
                <c:pt idx="140">
                  <c:v>30981</c:v>
                </c:pt>
                <c:pt idx="141">
                  <c:v>30988</c:v>
                </c:pt>
                <c:pt idx="142">
                  <c:v>30995</c:v>
                </c:pt>
                <c:pt idx="143">
                  <c:v>31002</c:v>
                </c:pt>
                <c:pt idx="144">
                  <c:v>31009</c:v>
                </c:pt>
                <c:pt idx="145">
                  <c:v>31016</c:v>
                </c:pt>
                <c:pt idx="146">
                  <c:v>31023</c:v>
                </c:pt>
                <c:pt idx="147">
                  <c:v>31030</c:v>
                </c:pt>
                <c:pt idx="148">
                  <c:v>31037</c:v>
                </c:pt>
                <c:pt idx="149">
                  <c:v>31044</c:v>
                </c:pt>
                <c:pt idx="150">
                  <c:v>31051</c:v>
                </c:pt>
                <c:pt idx="151">
                  <c:v>31058</c:v>
                </c:pt>
                <c:pt idx="152">
                  <c:v>31065</c:v>
                </c:pt>
                <c:pt idx="153">
                  <c:v>31072</c:v>
                </c:pt>
                <c:pt idx="154">
                  <c:v>31079</c:v>
                </c:pt>
                <c:pt idx="155">
                  <c:v>31086</c:v>
                </c:pt>
                <c:pt idx="156">
                  <c:v>31093</c:v>
                </c:pt>
                <c:pt idx="157">
                  <c:v>31100</c:v>
                </c:pt>
                <c:pt idx="158">
                  <c:v>31107</c:v>
                </c:pt>
                <c:pt idx="159">
                  <c:v>31114</c:v>
                </c:pt>
                <c:pt idx="160">
                  <c:v>31121</c:v>
                </c:pt>
                <c:pt idx="161">
                  <c:v>31128</c:v>
                </c:pt>
                <c:pt idx="162">
                  <c:v>31135</c:v>
                </c:pt>
                <c:pt idx="163">
                  <c:v>31142</c:v>
                </c:pt>
                <c:pt idx="164">
                  <c:v>31149</c:v>
                </c:pt>
                <c:pt idx="165">
                  <c:v>31156</c:v>
                </c:pt>
                <c:pt idx="166">
                  <c:v>31163</c:v>
                </c:pt>
                <c:pt idx="167">
                  <c:v>31170</c:v>
                </c:pt>
                <c:pt idx="168">
                  <c:v>31177</c:v>
                </c:pt>
                <c:pt idx="169">
                  <c:v>31184</c:v>
                </c:pt>
                <c:pt idx="170">
                  <c:v>31191</c:v>
                </c:pt>
                <c:pt idx="171">
                  <c:v>31198</c:v>
                </c:pt>
                <c:pt idx="172">
                  <c:v>31205</c:v>
                </c:pt>
                <c:pt idx="173">
                  <c:v>31212</c:v>
                </c:pt>
                <c:pt idx="174">
                  <c:v>31219</c:v>
                </c:pt>
                <c:pt idx="175">
                  <c:v>31226</c:v>
                </c:pt>
                <c:pt idx="176">
                  <c:v>31233</c:v>
                </c:pt>
                <c:pt idx="177">
                  <c:v>31240</c:v>
                </c:pt>
                <c:pt idx="178">
                  <c:v>31247</c:v>
                </c:pt>
                <c:pt idx="179">
                  <c:v>31254</c:v>
                </c:pt>
                <c:pt idx="180">
                  <c:v>31261</c:v>
                </c:pt>
                <c:pt idx="181">
                  <c:v>31268</c:v>
                </c:pt>
                <c:pt idx="182">
                  <c:v>31275</c:v>
                </c:pt>
                <c:pt idx="183">
                  <c:v>31282</c:v>
                </c:pt>
                <c:pt idx="184">
                  <c:v>31289</c:v>
                </c:pt>
                <c:pt idx="185">
                  <c:v>31296</c:v>
                </c:pt>
                <c:pt idx="186">
                  <c:v>31303</c:v>
                </c:pt>
                <c:pt idx="187">
                  <c:v>31310</c:v>
                </c:pt>
                <c:pt idx="188">
                  <c:v>31317</c:v>
                </c:pt>
                <c:pt idx="189">
                  <c:v>31324</c:v>
                </c:pt>
                <c:pt idx="190">
                  <c:v>31331</c:v>
                </c:pt>
                <c:pt idx="191">
                  <c:v>31338</c:v>
                </c:pt>
                <c:pt idx="192">
                  <c:v>31345</c:v>
                </c:pt>
                <c:pt idx="193">
                  <c:v>31352</c:v>
                </c:pt>
                <c:pt idx="194">
                  <c:v>31359</c:v>
                </c:pt>
                <c:pt idx="195">
                  <c:v>31366</c:v>
                </c:pt>
                <c:pt idx="196">
                  <c:v>31373</c:v>
                </c:pt>
                <c:pt idx="197">
                  <c:v>31380</c:v>
                </c:pt>
                <c:pt idx="198">
                  <c:v>31387</c:v>
                </c:pt>
                <c:pt idx="199">
                  <c:v>31394</c:v>
                </c:pt>
                <c:pt idx="200">
                  <c:v>31401</c:v>
                </c:pt>
                <c:pt idx="201">
                  <c:v>31408</c:v>
                </c:pt>
                <c:pt idx="202">
                  <c:v>31415</c:v>
                </c:pt>
                <c:pt idx="203">
                  <c:v>31422</c:v>
                </c:pt>
                <c:pt idx="204">
                  <c:v>31429</c:v>
                </c:pt>
                <c:pt idx="205">
                  <c:v>31436</c:v>
                </c:pt>
                <c:pt idx="206">
                  <c:v>31443</c:v>
                </c:pt>
                <c:pt idx="207">
                  <c:v>31450</c:v>
                </c:pt>
                <c:pt idx="208">
                  <c:v>31457</c:v>
                </c:pt>
                <c:pt idx="209">
                  <c:v>31464</c:v>
                </c:pt>
                <c:pt idx="210">
                  <c:v>31471</c:v>
                </c:pt>
                <c:pt idx="211">
                  <c:v>31478</c:v>
                </c:pt>
                <c:pt idx="212">
                  <c:v>31485</c:v>
                </c:pt>
                <c:pt idx="213">
                  <c:v>31492</c:v>
                </c:pt>
                <c:pt idx="214">
                  <c:v>31499</c:v>
                </c:pt>
                <c:pt idx="215">
                  <c:v>31506</c:v>
                </c:pt>
                <c:pt idx="216">
                  <c:v>31513</c:v>
                </c:pt>
                <c:pt idx="217">
                  <c:v>31520</c:v>
                </c:pt>
                <c:pt idx="218">
                  <c:v>31527</c:v>
                </c:pt>
                <c:pt idx="219">
                  <c:v>31534</c:v>
                </c:pt>
                <c:pt idx="220">
                  <c:v>31541</c:v>
                </c:pt>
                <c:pt idx="221">
                  <c:v>31548</c:v>
                </c:pt>
                <c:pt idx="222">
                  <c:v>31555</c:v>
                </c:pt>
                <c:pt idx="223">
                  <c:v>31562</c:v>
                </c:pt>
                <c:pt idx="224">
                  <c:v>31569</c:v>
                </c:pt>
                <c:pt idx="225">
                  <c:v>31576</c:v>
                </c:pt>
                <c:pt idx="226">
                  <c:v>31583</c:v>
                </c:pt>
                <c:pt idx="227">
                  <c:v>31590</c:v>
                </c:pt>
                <c:pt idx="228">
                  <c:v>31597</c:v>
                </c:pt>
                <c:pt idx="229">
                  <c:v>31604</c:v>
                </c:pt>
                <c:pt idx="230">
                  <c:v>31611</c:v>
                </c:pt>
                <c:pt idx="231">
                  <c:v>31618</c:v>
                </c:pt>
                <c:pt idx="232">
                  <c:v>31625</c:v>
                </c:pt>
                <c:pt idx="233">
                  <c:v>31632</c:v>
                </c:pt>
                <c:pt idx="234">
                  <c:v>31639</c:v>
                </c:pt>
                <c:pt idx="235">
                  <c:v>31646</c:v>
                </c:pt>
                <c:pt idx="236">
                  <c:v>31653</c:v>
                </c:pt>
                <c:pt idx="237">
                  <c:v>31660</c:v>
                </c:pt>
                <c:pt idx="238">
                  <c:v>31667</c:v>
                </c:pt>
                <c:pt idx="239">
                  <c:v>31674</c:v>
                </c:pt>
                <c:pt idx="240">
                  <c:v>31681</c:v>
                </c:pt>
                <c:pt idx="241">
                  <c:v>31688</c:v>
                </c:pt>
                <c:pt idx="242">
                  <c:v>31695</c:v>
                </c:pt>
                <c:pt idx="243">
                  <c:v>31702</c:v>
                </c:pt>
                <c:pt idx="244">
                  <c:v>31709</c:v>
                </c:pt>
                <c:pt idx="245">
                  <c:v>31716</c:v>
                </c:pt>
                <c:pt idx="246">
                  <c:v>31723</c:v>
                </c:pt>
                <c:pt idx="247">
                  <c:v>31730</c:v>
                </c:pt>
                <c:pt idx="248">
                  <c:v>31737</c:v>
                </c:pt>
                <c:pt idx="249">
                  <c:v>31744</c:v>
                </c:pt>
                <c:pt idx="250">
                  <c:v>31751</c:v>
                </c:pt>
                <c:pt idx="251">
                  <c:v>31758</c:v>
                </c:pt>
                <c:pt idx="252">
                  <c:v>31765</c:v>
                </c:pt>
                <c:pt idx="253">
                  <c:v>31772</c:v>
                </c:pt>
              </c:numCache>
            </c:numRef>
          </c:cat>
          <c:val>
            <c:numRef>
              <c:f>Sheet1!$B$2:$B$255</c:f>
              <c:numCache>
                <c:formatCode>0.00</c:formatCode>
                <c:ptCount val="254"/>
                <c:pt idx="0">
                  <c:v>17.66</c:v>
                </c:pt>
                <c:pt idx="1">
                  <c:v>17.52</c:v>
                </c:pt>
                <c:pt idx="2">
                  <c:v>17.29</c:v>
                </c:pt>
                <c:pt idx="3">
                  <c:v>17.190000000000001</c:v>
                </c:pt>
                <c:pt idx="4">
                  <c:v>17.12</c:v>
                </c:pt>
                <c:pt idx="5">
                  <c:v>17.04</c:v>
                </c:pt>
                <c:pt idx="6">
                  <c:v>16.95</c:v>
                </c:pt>
                <c:pt idx="7">
                  <c:v>16.91</c:v>
                </c:pt>
                <c:pt idx="8">
                  <c:v>16.93</c:v>
                </c:pt>
                <c:pt idx="9">
                  <c:v>16.86</c:v>
                </c:pt>
                <c:pt idx="10">
                  <c:v>16.809999999999999</c:v>
                </c:pt>
                <c:pt idx="11">
                  <c:v>16.78</c:v>
                </c:pt>
                <c:pt idx="12">
                  <c:v>16.63</c:v>
                </c:pt>
                <c:pt idx="13">
                  <c:v>16.670000000000002</c:v>
                </c:pt>
                <c:pt idx="14">
                  <c:v>16.63</c:v>
                </c:pt>
                <c:pt idx="15">
                  <c:v>16.649999999999999</c:v>
                </c:pt>
                <c:pt idx="16">
                  <c:v>16.7</c:v>
                </c:pt>
                <c:pt idx="17">
                  <c:v>16.71</c:v>
                </c:pt>
                <c:pt idx="18">
                  <c:v>16.73</c:v>
                </c:pt>
                <c:pt idx="19">
                  <c:v>16.87</c:v>
                </c:pt>
                <c:pt idx="20">
                  <c:v>16.93</c:v>
                </c:pt>
                <c:pt idx="21">
                  <c:v>16.88</c:v>
                </c:pt>
                <c:pt idx="22">
                  <c:v>16.75</c:v>
                </c:pt>
                <c:pt idx="23">
                  <c:v>16.649999999999999</c:v>
                </c:pt>
                <c:pt idx="24">
                  <c:v>16.55</c:v>
                </c:pt>
                <c:pt idx="25">
                  <c:v>16.440000000000001</c:v>
                </c:pt>
                <c:pt idx="26">
                  <c:v>16.21</c:v>
                </c:pt>
                <c:pt idx="27">
                  <c:v>15.88</c:v>
                </c:pt>
                <c:pt idx="28">
                  <c:v>15.59</c:v>
                </c:pt>
                <c:pt idx="29">
                  <c:v>15.56</c:v>
                </c:pt>
                <c:pt idx="30">
                  <c:v>15.38</c:v>
                </c:pt>
                <c:pt idx="31">
                  <c:v>15.19</c:v>
                </c:pt>
                <c:pt idx="32">
                  <c:v>15.13</c:v>
                </c:pt>
                <c:pt idx="33">
                  <c:v>14.96</c:v>
                </c:pt>
                <c:pt idx="34">
                  <c:v>14.6</c:v>
                </c:pt>
                <c:pt idx="35">
                  <c:v>14.2</c:v>
                </c:pt>
                <c:pt idx="36">
                  <c:v>14.15</c:v>
                </c:pt>
                <c:pt idx="37">
                  <c:v>13.91</c:v>
                </c:pt>
                <c:pt idx="38">
                  <c:v>13.84</c:v>
                </c:pt>
                <c:pt idx="39">
                  <c:v>13.78</c:v>
                </c:pt>
                <c:pt idx="40">
                  <c:v>13.77</c:v>
                </c:pt>
                <c:pt idx="41">
                  <c:v>13.66</c:v>
                </c:pt>
                <c:pt idx="42">
                  <c:v>13.66</c:v>
                </c:pt>
                <c:pt idx="43">
                  <c:v>13.63</c:v>
                </c:pt>
                <c:pt idx="44">
                  <c:v>13.6</c:v>
                </c:pt>
                <c:pt idx="45">
                  <c:v>13.57</c:v>
                </c:pt>
                <c:pt idx="46">
                  <c:v>13.46</c:v>
                </c:pt>
                <c:pt idx="47">
                  <c:v>13.31</c:v>
                </c:pt>
                <c:pt idx="48">
                  <c:v>13.12</c:v>
                </c:pt>
                <c:pt idx="49">
                  <c:v>13.1</c:v>
                </c:pt>
                <c:pt idx="50">
                  <c:v>13.06</c:v>
                </c:pt>
                <c:pt idx="51">
                  <c:v>13.06</c:v>
                </c:pt>
                <c:pt idx="52">
                  <c:v>13.07</c:v>
                </c:pt>
                <c:pt idx="53">
                  <c:v>12.98</c:v>
                </c:pt>
                <c:pt idx="54">
                  <c:v>12.74</c:v>
                </c:pt>
                <c:pt idx="55">
                  <c:v>12.79</c:v>
                </c:pt>
                <c:pt idx="56">
                  <c:v>12.81</c:v>
                </c:pt>
                <c:pt idx="57">
                  <c:v>12.86</c:v>
                </c:pt>
                <c:pt idx="58">
                  <c:v>12.82</c:v>
                </c:pt>
                <c:pt idx="59">
                  <c:v>12.82</c:v>
                </c:pt>
                <c:pt idx="60">
                  <c:v>12.79</c:v>
                </c:pt>
                <c:pt idx="61">
                  <c:v>12.75</c:v>
                </c:pt>
                <c:pt idx="62">
                  <c:v>12.73</c:v>
                </c:pt>
                <c:pt idx="63">
                  <c:v>12.71</c:v>
                </c:pt>
                <c:pt idx="64">
                  <c:v>12.59</c:v>
                </c:pt>
                <c:pt idx="65">
                  <c:v>12.55</c:v>
                </c:pt>
                <c:pt idx="66">
                  <c:v>12.68</c:v>
                </c:pt>
                <c:pt idx="67">
                  <c:v>12.74</c:v>
                </c:pt>
                <c:pt idx="68">
                  <c:v>12.82</c:v>
                </c:pt>
                <c:pt idx="69">
                  <c:v>12.96</c:v>
                </c:pt>
                <c:pt idx="70">
                  <c:v>12.96</c:v>
                </c:pt>
                <c:pt idx="71">
                  <c:v>13.08</c:v>
                </c:pt>
                <c:pt idx="72">
                  <c:v>13.3</c:v>
                </c:pt>
                <c:pt idx="73">
                  <c:v>13.5</c:v>
                </c:pt>
                <c:pt idx="74">
                  <c:v>13.58</c:v>
                </c:pt>
                <c:pt idx="75">
                  <c:v>13.65</c:v>
                </c:pt>
                <c:pt idx="76">
                  <c:v>13.73</c:v>
                </c:pt>
                <c:pt idx="77">
                  <c:v>13.84</c:v>
                </c:pt>
                <c:pt idx="78">
                  <c:v>13.89</c:v>
                </c:pt>
                <c:pt idx="79">
                  <c:v>13.78</c:v>
                </c:pt>
                <c:pt idx="80">
                  <c:v>13.77</c:v>
                </c:pt>
                <c:pt idx="81">
                  <c:v>13.77</c:v>
                </c:pt>
                <c:pt idx="82">
                  <c:v>13.72</c:v>
                </c:pt>
                <c:pt idx="83">
                  <c:v>13.72</c:v>
                </c:pt>
                <c:pt idx="84">
                  <c:v>13.65</c:v>
                </c:pt>
                <c:pt idx="85">
                  <c:v>13.59</c:v>
                </c:pt>
                <c:pt idx="86">
                  <c:v>13.6</c:v>
                </c:pt>
                <c:pt idx="87">
                  <c:v>13.52</c:v>
                </c:pt>
                <c:pt idx="88">
                  <c:v>13.43</c:v>
                </c:pt>
                <c:pt idx="89">
                  <c:v>13.42</c:v>
                </c:pt>
                <c:pt idx="90">
                  <c:v>13.47</c:v>
                </c:pt>
                <c:pt idx="91">
                  <c:v>13.42</c:v>
                </c:pt>
                <c:pt idx="92">
                  <c:v>13.43</c:v>
                </c:pt>
                <c:pt idx="93">
                  <c:v>13.41</c:v>
                </c:pt>
                <c:pt idx="94">
                  <c:v>13.38</c:v>
                </c:pt>
                <c:pt idx="95">
                  <c:v>13.42</c:v>
                </c:pt>
                <c:pt idx="96">
                  <c:v>13.46</c:v>
                </c:pt>
                <c:pt idx="97">
                  <c:v>13.43</c:v>
                </c:pt>
                <c:pt idx="98">
                  <c:v>13.43</c:v>
                </c:pt>
                <c:pt idx="99">
                  <c:v>13.4</c:v>
                </c:pt>
                <c:pt idx="100">
                  <c:v>13.35</c:v>
                </c:pt>
                <c:pt idx="101">
                  <c:v>13.29</c:v>
                </c:pt>
                <c:pt idx="102">
                  <c:v>13.26</c:v>
                </c:pt>
                <c:pt idx="103">
                  <c:v>13.23</c:v>
                </c:pt>
                <c:pt idx="104">
                  <c:v>13.19</c:v>
                </c:pt>
                <c:pt idx="105">
                  <c:v>13.25</c:v>
                </c:pt>
                <c:pt idx="106">
                  <c:v>13.23</c:v>
                </c:pt>
                <c:pt idx="107">
                  <c:v>13.3</c:v>
                </c:pt>
                <c:pt idx="108">
                  <c:v>13.37</c:v>
                </c:pt>
                <c:pt idx="109">
                  <c:v>13.48</c:v>
                </c:pt>
                <c:pt idx="110">
                  <c:v>13.55</c:v>
                </c:pt>
                <c:pt idx="111">
                  <c:v>13.63</c:v>
                </c:pt>
                <c:pt idx="112">
                  <c:v>13.58</c:v>
                </c:pt>
                <c:pt idx="113">
                  <c:v>13.67</c:v>
                </c:pt>
                <c:pt idx="114">
                  <c:v>13.73</c:v>
                </c:pt>
                <c:pt idx="115">
                  <c:v>13.78</c:v>
                </c:pt>
                <c:pt idx="116">
                  <c:v>13.87</c:v>
                </c:pt>
                <c:pt idx="117">
                  <c:v>14.04</c:v>
                </c:pt>
                <c:pt idx="118">
                  <c:v>14.08</c:v>
                </c:pt>
                <c:pt idx="119">
                  <c:v>14.29</c:v>
                </c:pt>
                <c:pt idx="120">
                  <c:v>14.33</c:v>
                </c:pt>
                <c:pt idx="121">
                  <c:v>14.47</c:v>
                </c:pt>
                <c:pt idx="122">
                  <c:v>14.49</c:v>
                </c:pt>
                <c:pt idx="123">
                  <c:v>14.5</c:v>
                </c:pt>
                <c:pt idx="124">
                  <c:v>14.66</c:v>
                </c:pt>
                <c:pt idx="125">
                  <c:v>14.68</c:v>
                </c:pt>
                <c:pt idx="126">
                  <c:v>14.66</c:v>
                </c:pt>
                <c:pt idx="127">
                  <c:v>14.67</c:v>
                </c:pt>
                <c:pt idx="128">
                  <c:v>14.68</c:v>
                </c:pt>
                <c:pt idx="129">
                  <c:v>14.54</c:v>
                </c:pt>
                <c:pt idx="130">
                  <c:v>14.39</c:v>
                </c:pt>
                <c:pt idx="131">
                  <c:v>14.36</c:v>
                </c:pt>
                <c:pt idx="132">
                  <c:v>14.38</c:v>
                </c:pt>
                <c:pt idx="133">
                  <c:v>14.42</c:v>
                </c:pt>
                <c:pt idx="134">
                  <c:v>14.43</c:v>
                </c:pt>
                <c:pt idx="135">
                  <c:v>14.29</c:v>
                </c:pt>
                <c:pt idx="136">
                  <c:v>14.26</c:v>
                </c:pt>
                <c:pt idx="137">
                  <c:v>14.18</c:v>
                </c:pt>
                <c:pt idx="138">
                  <c:v>14.19</c:v>
                </c:pt>
                <c:pt idx="139">
                  <c:v>14.1</c:v>
                </c:pt>
                <c:pt idx="140">
                  <c:v>14.05</c:v>
                </c:pt>
                <c:pt idx="141">
                  <c:v>13.85</c:v>
                </c:pt>
                <c:pt idx="142">
                  <c:v>13.74</c:v>
                </c:pt>
                <c:pt idx="143">
                  <c:v>13.63</c:v>
                </c:pt>
                <c:pt idx="144">
                  <c:v>13.55</c:v>
                </c:pt>
                <c:pt idx="145">
                  <c:v>13.42</c:v>
                </c:pt>
                <c:pt idx="146">
                  <c:v>13.2</c:v>
                </c:pt>
                <c:pt idx="147">
                  <c:v>13.2</c:v>
                </c:pt>
                <c:pt idx="148">
                  <c:v>13.18</c:v>
                </c:pt>
                <c:pt idx="149">
                  <c:v>13.14</c:v>
                </c:pt>
                <c:pt idx="150">
                  <c:v>13.1</c:v>
                </c:pt>
                <c:pt idx="151">
                  <c:v>13.12</c:v>
                </c:pt>
                <c:pt idx="152">
                  <c:v>13.12</c:v>
                </c:pt>
                <c:pt idx="153">
                  <c:v>12.96</c:v>
                </c:pt>
                <c:pt idx="154">
                  <c:v>12.93</c:v>
                </c:pt>
                <c:pt idx="155">
                  <c:v>12.91</c:v>
                </c:pt>
                <c:pt idx="156">
                  <c:v>12.9</c:v>
                </c:pt>
                <c:pt idx="157">
                  <c:v>12.94</c:v>
                </c:pt>
                <c:pt idx="158">
                  <c:v>13.02</c:v>
                </c:pt>
                <c:pt idx="159">
                  <c:v>13.1</c:v>
                </c:pt>
                <c:pt idx="160">
                  <c:v>13.2</c:v>
                </c:pt>
                <c:pt idx="161">
                  <c:v>13.24</c:v>
                </c:pt>
                <c:pt idx="162">
                  <c:v>13.29</c:v>
                </c:pt>
                <c:pt idx="163">
                  <c:v>13.27</c:v>
                </c:pt>
                <c:pt idx="164">
                  <c:v>13.23</c:v>
                </c:pt>
                <c:pt idx="165">
                  <c:v>13.16</c:v>
                </c:pt>
                <c:pt idx="166">
                  <c:v>13.12</c:v>
                </c:pt>
                <c:pt idx="167">
                  <c:v>13.07</c:v>
                </c:pt>
                <c:pt idx="168">
                  <c:v>13.02</c:v>
                </c:pt>
                <c:pt idx="169">
                  <c:v>12.94</c:v>
                </c:pt>
                <c:pt idx="170">
                  <c:v>12.83</c:v>
                </c:pt>
                <c:pt idx="171">
                  <c:v>12.71</c:v>
                </c:pt>
                <c:pt idx="172">
                  <c:v>12.39</c:v>
                </c:pt>
                <c:pt idx="173">
                  <c:v>12.27</c:v>
                </c:pt>
                <c:pt idx="174">
                  <c:v>12.05</c:v>
                </c:pt>
                <c:pt idx="175">
                  <c:v>12.15</c:v>
                </c:pt>
                <c:pt idx="176">
                  <c:v>12.13</c:v>
                </c:pt>
                <c:pt idx="177">
                  <c:v>12.03</c:v>
                </c:pt>
                <c:pt idx="178">
                  <c:v>11.94</c:v>
                </c:pt>
                <c:pt idx="179">
                  <c:v>12.03</c:v>
                </c:pt>
                <c:pt idx="180">
                  <c:v>12.17</c:v>
                </c:pt>
                <c:pt idx="181">
                  <c:v>12.23</c:v>
                </c:pt>
                <c:pt idx="182">
                  <c:v>12.24</c:v>
                </c:pt>
                <c:pt idx="183">
                  <c:v>12.18</c:v>
                </c:pt>
                <c:pt idx="184">
                  <c:v>12.11</c:v>
                </c:pt>
                <c:pt idx="185">
                  <c:v>12.15</c:v>
                </c:pt>
                <c:pt idx="186">
                  <c:v>12.24</c:v>
                </c:pt>
                <c:pt idx="187">
                  <c:v>12.21</c:v>
                </c:pt>
                <c:pt idx="188">
                  <c:v>12.17</c:v>
                </c:pt>
                <c:pt idx="189">
                  <c:v>12.17</c:v>
                </c:pt>
                <c:pt idx="190">
                  <c:v>12.17</c:v>
                </c:pt>
                <c:pt idx="191">
                  <c:v>12.13</c:v>
                </c:pt>
                <c:pt idx="192">
                  <c:v>12.07</c:v>
                </c:pt>
                <c:pt idx="193">
                  <c:v>12.01</c:v>
                </c:pt>
                <c:pt idx="194">
                  <c:v>11.9</c:v>
                </c:pt>
                <c:pt idx="195">
                  <c:v>11.79</c:v>
                </c:pt>
                <c:pt idx="196">
                  <c:v>11.64</c:v>
                </c:pt>
                <c:pt idx="197">
                  <c:v>11.58</c:v>
                </c:pt>
                <c:pt idx="198">
                  <c:v>11.5</c:v>
                </c:pt>
                <c:pt idx="199">
                  <c:v>11.31</c:v>
                </c:pt>
                <c:pt idx="200">
                  <c:v>11.14</c:v>
                </c:pt>
                <c:pt idx="201">
                  <c:v>11.09</c:v>
                </c:pt>
                <c:pt idx="202">
                  <c:v>10.81</c:v>
                </c:pt>
                <c:pt idx="203">
                  <c:v>10.77</c:v>
                </c:pt>
                <c:pt idx="204">
                  <c:v>10.99</c:v>
                </c:pt>
                <c:pt idx="205">
                  <c:v>10.97</c:v>
                </c:pt>
                <c:pt idx="206">
                  <c:v>10.89</c:v>
                </c:pt>
                <c:pt idx="207">
                  <c:v>10.85</c:v>
                </c:pt>
                <c:pt idx="208">
                  <c:v>10.8</c:v>
                </c:pt>
                <c:pt idx="209">
                  <c:v>10.68</c:v>
                </c:pt>
                <c:pt idx="210">
                  <c:v>10.51</c:v>
                </c:pt>
                <c:pt idx="211">
                  <c:v>10.199999999999999</c:v>
                </c:pt>
                <c:pt idx="212">
                  <c:v>10.01</c:v>
                </c:pt>
                <c:pt idx="213">
                  <c:v>10.01</c:v>
                </c:pt>
                <c:pt idx="214">
                  <c:v>10.1</c:v>
                </c:pt>
                <c:pt idx="215">
                  <c:v>9.99</c:v>
                </c:pt>
                <c:pt idx="216">
                  <c:v>9.98</c:v>
                </c:pt>
                <c:pt idx="217">
                  <c:v>9.92</c:v>
                </c:pt>
                <c:pt idx="218">
                  <c:v>9.86</c:v>
                </c:pt>
                <c:pt idx="219">
                  <c:v>9.9</c:v>
                </c:pt>
                <c:pt idx="220">
                  <c:v>10</c:v>
                </c:pt>
                <c:pt idx="221">
                  <c:v>10.08</c:v>
                </c:pt>
                <c:pt idx="222">
                  <c:v>10.36</c:v>
                </c:pt>
                <c:pt idx="223">
                  <c:v>10.38</c:v>
                </c:pt>
                <c:pt idx="224">
                  <c:v>10.74</c:v>
                </c:pt>
                <c:pt idx="225">
                  <c:v>10.76</c:v>
                </c:pt>
                <c:pt idx="226">
                  <c:v>10.61</c:v>
                </c:pt>
                <c:pt idx="227">
                  <c:v>10.62</c:v>
                </c:pt>
                <c:pt idx="228">
                  <c:v>10.61</c:v>
                </c:pt>
                <c:pt idx="229">
                  <c:v>10.59</c:v>
                </c:pt>
                <c:pt idx="230">
                  <c:v>10.43</c:v>
                </c:pt>
                <c:pt idx="231">
                  <c:v>10.4</c:v>
                </c:pt>
                <c:pt idx="232">
                  <c:v>10.4</c:v>
                </c:pt>
                <c:pt idx="233">
                  <c:v>10.4</c:v>
                </c:pt>
                <c:pt idx="234">
                  <c:v>10.23</c:v>
                </c:pt>
                <c:pt idx="235">
                  <c:v>10.039999999999999</c:v>
                </c:pt>
                <c:pt idx="236">
                  <c:v>9.93</c:v>
                </c:pt>
                <c:pt idx="237">
                  <c:v>9.9</c:v>
                </c:pt>
                <c:pt idx="238">
                  <c:v>9.9600000000000009</c:v>
                </c:pt>
                <c:pt idx="239">
                  <c:v>10.07</c:v>
                </c:pt>
                <c:pt idx="240">
                  <c:v>10.1</c:v>
                </c:pt>
                <c:pt idx="241">
                  <c:v>10.08</c:v>
                </c:pt>
                <c:pt idx="242">
                  <c:v>9.99</c:v>
                </c:pt>
                <c:pt idx="243">
                  <c:v>9.9600000000000009</c:v>
                </c:pt>
                <c:pt idx="244">
                  <c:v>9.9499999999999993</c:v>
                </c:pt>
                <c:pt idx="245">
                  <c:v>9.89</c:v>
                </c:pt>
                <c:pt idx="246">
                  <c:v>9.83</c:v>
                </c:pt>
                <c:pt idx="247">
                  <c:v>9.81</c:v>
                </c:pt>
                <c:pt idx="248">
                  <c:v>9.64</c:v>
                </c:pt>
                <c:pt idx="249">
                  <c:v>9.5</c:v>
                </c:pt>
                <c:pt idx="250">
                  <c:v>9.3000000000000007</c:v>
                </c:pt>
                <c:pt idx="251">
                  <c:v>9.35</c:v>
                </c:pt>
                <c:pt idx="252">
                  <c:v>9.3000000000000007</c:v>
                </c:pt>
                <c:pt idx="253">
                  <c:v>9.2899999999999991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BE-4D1E-8143-EFBE5E7A2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365983"/>
        <c:axId val="2042347743"/>
      </c:lineChart>
      <c:dateAx>
        <c:axId val="20423659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2042347743"/>
        <c:crosses val="autoZero"/>
        <c:auto val="1"/>
        <c:lblOffset val="100"/>
        <c:baseTimeUnit val="days"/>
      </c:dateAx>
      <c:valAx>
        <c:axId val="204234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65D2F9-B421-8D54-170C-05BFA716B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9AF56-394B-2FA2-EE2F-C1E6A49A0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17E2-EAF3-7041-AAC7-AE51C9AABD99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80D0F-D4BB-85BB-8B83-E9293ACE86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9EED-941D-D5CB-36F1-5707D1D604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30C2-EDEA-F34E-B0C1-985B8857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EC84-F3D1-C54B-A30F-FF33BB441B79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AAD4-5556-D24A-BEF8-D18070DA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https://www.realtor.com/research/july-2025-data/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43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https://www.freddiemac.com/pmms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4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12E2A-448B-7A61-D794-3E092608F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FD2C9-DB6A-B1AD-6FC1-CEFAB587F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D4BDF-A97B-BE57-50CB-4505241AC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https://fred.stlouisfed.org/series/MSPUS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63CAB-865E-63C6-9AF2-8CC2B9B91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45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36BA-C504-E9A6-6581-7B506298D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5868F-53E2-98BA-132E-AF880FFE9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3BF13-38E7-5BC3-B7D8-C5A7297B9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https://www.freddiemac.com/pmms</a:t>
            </a:r>
          </a:p>
          <a:p>
            <a:r>
              <a:rPr lang="en-US"/>
              <a:t>https://fred.stlouisfed.org/series/MSPUS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61C74-A5D4-928E-A5C4-CA59FBE23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4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https://www.freddiemac.com/pmms</a:t>
            </a:r>
          </a:p>
          <a:p>
            <a:r>
              <a:rPr lang="en-US"/>
              <a:t>https://fred.stlouisfed.org/series/MSPUS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7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D98D3-9C06-3D63-C042-DAD378E4C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709076-A672-5864-9A27-4EB69307D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50458-87DF-0985-2149-3F0D9C715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https://www.freddiemac.com/pmms</a:t>
            </a:r>
          </a:p>
          <a:p>
            <a:r>
              <a:rPr lang="en-US"/>
              <a:t>https://fred.stlouisfed.org/series/MSPUS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BE6F-273A-460F-2BB2-C59238995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https://www.fanniemae.com/data-and-insights/surveys-indices/home-price-expectations-survey-hpes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3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B9BF6-5020-F16D-B6BD-86E56D4DA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2F15C-7BF7-D0B3-1B78-E2DB6C40B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54B0A8-441F-6408-B5B7-460E3959D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https://www.realtor.com/research/data/</a:t>
            </a:r>
          </a:p>
          <a:p>
            <a:r>
              <a:rPr lang="en-US"/>
              <a:t>https://www.realtor.com/research/july-2025-data/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0D3D-2D2B-B201-A1A9-093A90D9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71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11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41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EF67-BCD5-5F45-A1A6-306B606E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C686A-9D0A-9276-E725-D70C72FA7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2BCA9-124B-66E1-0AA5-3FC75A23A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https://www.realtor.com/research/data/</a:t>
            </a:r>
          </a:p>
          <a:p>
            <a:r>
              <a:rPr lang="en-US"/>
              <a:t>https://www.realtor.com/research/july-2025-data/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E0CC9-7319-EE75-1D9B-D14475349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71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11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84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F300-3E0E-53BE-9FCF-79532769C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231B5-DE9F-AE4F-7C34-0330AF3BC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B3BF7-092E-2AAA-020F-3200EA189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https://www.realtor.com/research/data/</a:t>
            </a:r>
          </a:p>
          <a:p>
            <a:r>
              <a:rPr lang="en-US"/>
              <a:t>https://www.realtor.com/research/july-2025-data/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21B0-1CB8-5D9D-C995-22AA84C43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71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11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77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briefings.cba.ca</a:t>
            </a:r>
            <a:r>
              <a:rPr lang="en-US" dirty="0"/>
              <a:t>/article/household-borrowing-in-</a:t>
            </a:r>
            <a:r>
              <a:rPr lang="en-US" dirty="0" err="1"/>
              <a:t>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000F8-B40B-1821-6EBD-7E1D43BEE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8C39C-22A9-E1F7-3485-607785B6D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06D2F-89D9-AC5B-A7B5-CAD54E82F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https://mortgageproscan.ca/docs/default-source/marcomms/consumer-reports/2025_state_of_housing_market_report.pdf?sfvrsn=acadd35e_1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80437-B11F-1349-0015-8C42E2A80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https://data.census.gov/table/ACSDT1Y2022.B25027?q=mortgage</a:t>
            </a:r>
          </a:p>
          <a:p>
            <a:r>
              <a:rPr lang="en-US"/>
              <a:t>https://www.attomdata.com/news/market-trends/home-sales-prices/q2-2025-home-equity-and-underwater-report/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https://fred.stlouisfed.org/tags/series?t=real+estate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EA954-3148-08B1-4ED6-89A8A7FA7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77447-957E-C558-5F00-229D7D77C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91C1C-AA32-6177-B84F-199B2E735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https://fred.stlouisfed.org/series/MSPUS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7BB41-EBEF-69B6-CAB1-660FD753D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1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Dark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6"/>
            <a:ext cx="10058400" cy="53574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D24EF-6D93-7680-CB1A-BB755000DFB2}"/>
              </a:ext>
            </a:extLst>
          </p:cNvPr>
          <p:cNvSpPr/>
          <p:nvPr userDrawn="1"/>
        </p:nvSpPr>
        <p:spPr>
          <a:xfrm>
            <a:off x="0" y="6361750"/>
            <a:ext cx="12192000" cy="495300"/>
          </a:xfrm>
          <a:prstGeom prst="rect">
            <a:avLst/>
          </a:prstGeom>
          <a:gradFill>
            <a:gsLst>
              <a:gs pos="100000">
                <a:srgbClr val="003554"/>
              </a:gs>
              <a:gs pos="0">
                <a:srgbClr val="0582CA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9161D02-8D6D-9DC2-3488-3515365F03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88720E22-5FB6-1C9C-C536-A6D718626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4024431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Pr>
        <a:gradFill>
          <a:gsLst>
            <a:gs pos="0">
              <a:srgbClr val="004D7C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0CE0135-9A47-7152-6FDF-BF9CA1DB254A}"/>
              </a:ext>
            </a:extLst>
          </p:cNvPr>
          <p:cNvSpPr/>
          <p:nvPr userDrawn="1"/>
        </p:nvSpPr>
        <p:spPr>
          <a:xfrm>
            <a:off x="0" y="2673606"/>
            <a:ext cx="12202675" cy="4184399"/>
          </a:xfrm>
          <a:custGeom>
            <a:avLst/>
            <a:gdLst>
              <a:gd name="connsiteX0" fmla="*/ 6188866 w 12202674"/>
              <a:gd name="connsiteY0" fmla="*/ 0 h 4184399"/>
              <a:gd name="connsiteX1" fmla="*/ 11883293 w 12202674"/>
              <a:gd name="connsiteY1" fmla="*/ 1016997 h 4184399"/>
              <a:gd name="connsiteX2" fmla="*/ 12202674 w 12202674"/>
              <a:gd name="connsiteY2" fmla="*/ 1154631 h 4184399"/>
              <a:gd name="connsiteX3" fmla="*/ 12202674 w 12202674"/>
              <a:gd name="connsiteY3" fmla="*/ 4184399 h 4184399"/>
              <a:gd name="connsiteX4" fmla="*/ 0 w 12202674"/>
              <a:gd name="connsiteY4" fmla="*/ 4184399 h 4184399"/>
              <a:gd name="connsiteX5" fmla="*/ 0 w 12202674"/>
              <a:gd name="connsiteY5" fmla="*/ 1237428 h 4184399"/>
              <a:gd name="connsiteX6" fmla="*/ 169613 w 12202674"/>
              <a:gd name="connsiteY6" fmla="*/ 1156978 h 4184399"/>
              <a:gd name="connsiteX7" fmla="*/ 6188866 w 12202674"/>
              <a:gd name="connsiteY7" fmla="*/ 0 h 4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674" h="4184399">
                <a:moveTo>
                  <a:pt x="6188866" y="0"/>
                </a:moveTo>
                <a:cubicBezTo>
                  <a:pt x="8351936" y="0"/>
                  <a:pt x="10335826" y="381658"/>
                  <a:pt x="11883293" y="1016997"/>
                </a:cubicBezTo>
                <a:lnTo>
                  <a:pt x="12202674" y="1154631"/>
                </a:lnTo>
                <a:lnTo>
                  <a:pt x="12202674" y="4184399"/>
                </a:lnTo>
                <a:lnTo>
                  <a:pt x="0" y="4184399"/>
                </a:lnTo>
                <a:lnTo>
                  <a:pt x="0" y="1237428"/>
                </a:lnTo>
                <a:lnTo>
                  <a:pt x="169613" y="1156978"/>
                </a:lnTo>
                <a:cubicBezTo>
                  <a:pt x="1759408" y="438128"/>
                  <a:pt x="3871291" y="0"/>
                  <a:pt x="6188866" y="0"/>
                </a:cubicBezTo>
                <a:close/>
              </a:path>
            </a:pathLst>
          </a:custGeom>
          <a:gradFill>
            <a:gsLst>
              <a:gs pos="7000">
                <a:srgbClr val="005589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7A09EA-9A19-9AA0-6A55-E62AFC64C0F5}"/>
              </a:ext>
            </a:extLst>
          </p:cNvPr>
          <p:cNvSpPr/>
          <p:nvPr userDrawn="1"/>
        </p:nvSpPr>
        <p:spPr>
          <a:xfrm>
            <a:off x="1176333" y="1287017"/>
            <a:ext cx="10025067" cy="4529711"/>
          </a:xfrm>
          <a:prstGeom prst="roundRect">
            <a:avLst>
              <a:gd name="adj" fmla="val 5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DB6F01-9522-188D-2A5C-27E49D399AD7}"/>
              </a:ext>
            </a:extLst>
          </p:cNvPr>
          <p:cNvSpPr/>
          <p:nvPr userDrawn="1"/>
        </p:nvSpPr>
        <p:spPr>
          <a:xfrm>
            <a:off x="1066800" y="1164146"/>
            <a:ext cx="10025067" cy="4529711"/>
          </a:xfrm>
          <a:prstGeom prst="roundRect">
            <a:avLst>
              <a:gd name="adj" fmla="val 3829"/>
            </a:avLst>
          </a:prstGeom>
          <a:gradFill>
            <a:gsLst>
              <a:gs pos="0">
                <a:srgbClr val="022840"/>
              </a:gs>
              <a:gs pos="100000">
                <a:srgbClr val="0035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E5E5A73-961C-6A9D-12DC-CFA798751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100" y="2425786"/>
            <a:ext cx="8915400" cy="18995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5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E9AC8DFE-703E-80E8-1631-388042873278}"/>
              </a:ext>
            </a:extLst>
          </p:cNvPr>
          <p:cNvSpPr/>
          <p:nvPr userDrawn="1"/>
        </p:nvSpPr>
        <p:spPr>
          <a:xfrm>
            <a:off x="1" y="2673606"/>
            <a:ext cx="12187684" cy="4184399"/>
          </a:xfrm>
          <a:custGeom>
            <a:avLst/>
            <a:gdLst>
              <a:gd name="connsiteX0" fmla="*/ 6188866 w 12202674"/>
              <a:gd name="connsiteY0" fmla="*/ 0 h 4184399"/>
              <a:gd name="connsiteX1" fmla="*/ 11883293 w 12202674"/>
              <a:gd name="connsiteY1" fmla="*/ 1016997 h 4184399"/>
              <a:gd name="connsiteX2" fmla="*/ 12202674 w 12202674"/>
              <a:gd name="connsiteY2" fmla="*/ 1154631 h 4184399"/>
              <a:gd name="connsiteX3" fmla="*/ 12202674 w 12202674"/>
              <a:gd name="connsiteY3" fmla="*/ 4184399 h 4184399"/>
              <a:gd name="connsiteX4" fmla="*/ 0 w 12202674"/>
              <a:gd name="connsiteY4" fmla="*/ 4184399 h 4184399"/>
              <a:gd name="connsiteX5" fmla="*/ 0 w 12202674"/>
              <a:gd name="connsiteY5" fmla="*/ 1237428 h 4184399"/>
              <a:gd name="connsiteX6" fmla="*/ 169613 w 12202674"/>
              <a:gd name="connsiteY6" fmla="*/ 1156978 h 4184399"/>
              <a:gd name="connsiteX7" fmla="*/ 6188866 w 12202674"/>
              <a:gd name="connsiteY7" fmla="*/ 0 h 4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674" h="4184399">
                <a:moveTo>
                  <a:pt x="6188866" y="0"/>
                </a:moveTo>
                <a:cubicBezTo>
                  <a:pt x="8351936" y="0"/>
                  <a:pt x="10335826" y="381658"/>
                  <a:pt x="11883293" y="1016997"/>
                </a:cubicBezTo>
                <a:lnTo>
                  <a:pt x="12202674" y="1154631"/>
                </a:lnTo>
                <a:lnTo>
                  <a:pt x="12202674" y="4184399"/>
                </a:lnTo>
                <a:lnTo>
                  <a:pt x="0" y="4184399"/>
                </a:lnTo>
                <a:lnTo>
                  <a:pt x="0" y="1237428"/>
                </a:lnTo>
                <a:lnTo>
                  <a:pt x="169613" y="1156978"/>
                </a:lnTo>
                <a:cubicBezTo>
                  <a:pt x="1759408" y="438128"/>
                  <a:pt x="3871291" y="0"/>
                  <a:pt x="6188866" y="0"/>
                </a:cubicBezTo>
                <a:close/>
              </a:path>
            </a:pathLst>
          </a:custGeom>
          <a:solidFill>
            <a:srgbClr val="0519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25555DD-602C-4F07-3462-19622A38F8F0}"/>
              </a:ext>
            </a:extLst>
          </p:cNvPr>
          <p:cNvSpPr/>
          <p:nvPr userDrawn="1"/>
        </p:nvSpPr>
        <p:spPr>
          <a:xfrm>
            <a:off x="1176333" y="1287017"/>
            <a:ext cx="10025067" cy="4529711"/>
          </a:xfrm>
          <a:prstGeom prst="roundRect">
            <a:avLst>
              <a:gd name="adj" fmla="val 5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C87B0B-CD28-354B-A3E4-42A455D09463}"/>
              </a:ext>
            </a:extLst>
          </p:cNvPr>
          <p:cNvSpPr/>
          <p:nvPr userDrawn="1"/>
        </p:nvSpPr>
        <p:spPr>
          <a:xfrm>
            <a:off x="1066800" y="1164146"/>
            <a:ext cx="10025067" cy="4529711"/>
          </a:xfrm>
          <a:prstGeom prst="roundRect">
            <a:avLst>
              <a:gd name="adj" fmla="val 3829"/>
            </a:avLst>
          </a:prstGeom>
          <a:gradFill>
            <a:gsLst>
              <a:gs pos="89000">
                <a:srgbClr val="0065A2"/>
              </a:gs>
              <a:gs pos="0">
                <a:srgbClr val="0582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1A6C08AE-729D-721A-31A6-B8BA689E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100" y="2425786"/>
            <a:ext cx="8915400" cy="18995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8542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E9AC8DFE-703E-80E8-1631-388042873278}"/>
              </a:ext>
            </a:extLst>
          </p:cNvPr>
          <p:cNvSpPr/>
          <p:nvPr userDrawn="1"/>
        </p:nvSpPr>
        <p:spPr>
          <a:xfrm>
            <a:off x="3698" y="2673602"/>
            <a:ext cx="12188303" cy="4184399"/>
          </a:xfrm>
          <a:custGeom>
            <a:avLst/>
            <a:gdLst>
              <a:gd name="connsiteX0" fmla="*/ 6188866 w 12202674"/>
              <a:gd name="connsiteY0" fmla="*/ 0 h 4184399"/>
              <a:gd name="connsiteX1" fmla="*/ 11883293 w 12202674"/>
              <a:gd name="connsiteY1" fmla="*/ 1016997 h 4184399"/>
              <a:gd name="connsiteX2" fmla="*/ 12202674 w 12202674"/>
              <a:gd name="connsiteY2" fmla="*/ 1154631 h 4184399"/>
              <a:gd name="connsiteX3" fmla="*/ 12202674 w 12202674"/>
              <a:gd name="connsiteY3" fmla="*/ 4184399 h 4184399"/>
              <a:gd name="connsiteX4" fmla="*/ 0 w 12202674"/>
              <a:gd name="connsiteY4" fmla="*/ 4184399 h 4184399"/>
              <a:gd name="connsiteX5" fmla="*/ 0 w 12202674"/>
              <a:gd name="connsiteY5" fmla="*/ 1237428 h 4184399"/>
              <a:gd name="connsiteX6" fmla="*/ 169613 w 12202674"/>
              <a:gd name="connsiteY6" fmla="*/ 1156978 h 4184399"/>
              <a:gd name="connsiteX7" fmla="*/ 6188866 w 12202674"/>
              <a:gd name="connsiteY7" fmla="*/ 0 h 4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674" h="4184399">
                <a:moveTo>
                  <a:pt x="6188866" y="0"/>
                </a:moveTo>
                <a:cubicBezTo>
                  <a:pt x="8351936" y="0"/>
                  <a:pt x="10335826" y="381658"/>
                  <a:pt x="11883293" y="1016997"/>
                </a:cubicBezTo>
                <a:lnTo>
                  <a:pt x="12202674" y="1154631"/>
                </a:lnTo>
                <a:lnTo>
                  <a:pt x="12202674" y="4184399"/>
                </a:lnTo>
                <a:lnTo>
                  <a:pt x="0" y="4184399"/>
                </a:lnTo>
                <a:lnTo>
                  <a:pt x="0" y="1237428"/>
                </a:lnTo>
                <a:lnTo>
                  <a:pt x="169613" y="1156978"/>
                </a:lnTo>
                <a:cubicBezTo>
                  <a:pt x="1759408" y="438128"/>
                  <a:pt x="3871291" y="0"/>
                  <a:pt x="6188866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25555DD-602C-4F07-3462-19622A38F8F0}"/>
              </a:ext>
            </a:extLst>
          </p:cNvPr>
          <p:cNvSpPr/>
          <p:nvPr userDrawn="1"/>
        </p:nvSpPr>
        <p:spPr>
          <a:xfrm>
            <a:off x="1176333" y="1340457"/>
            <a:ext cx="10025067" cy="4529711"/>
          </a:xfrm>
          <a:prstGeom prst="roundRect">
            <a:avLst>
              <a:gd name="adj" fmla="val 5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C87B0B-CD28-354B-A3E4-42A455D09463}"/>
              </a:ext>
            </a:extLst>
          </p:cNvPr>
          <p:cNvSpPr/>
          <p:nvPr userDrawn="1"/>
        </p:nvSpPr>
        <p:spPr>
          <a:xfrm>
            <a:off x="1066800" y="1217586"/>
            <a:ext cx="10025067" cy="4529711"/>
          </a:xfrm>
          <a:prstGeom prst="roundRect">
            <a:avLst>
              <a:gd name="adj" fmla="val 38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1A6C08AE-729D-721A-31A6-B8BA689E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100" y="2479226"/>
            <a:ext cx="8915400" cy="18995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5463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ub 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1D8F5D-A9FE-C031-48CC-1EEF350CF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514600"/>
            <a:ext cx="10058400" cy="1045029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B35DA-BA53-1390-5261-448EDD5BF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559630"/>
            <a:ext cx="10058400" cy="84908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72061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ub 2">
    <p:bg>
      <p:bgPr>
        <a:gradFill>
          <a:gsLst>
            <a:gs pos="0">
              <a:srgbClr val="0582CA"/>
            </a:gs>
            <a:gs pos="9600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A865A9-CAD0-6374-B6FD-7B60EEEFB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514600"/>
            <a:ext cx="10058400" cy="1045029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EFCA1-2E09-4D73-38BA-EBB8C743E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559630"/>
            <a:ext cx="10058400" cy="84908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91596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1F9AE-43E3-88AF-9C17-A1FEBA6B4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2879365"/>
            <a:ext cx="8915400" cy="7944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6163AD3-21D7-79B1-1CA9-D8FA92CB8F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3873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behind title text. Arrange &gt; send to back. Add a square transparent overlay on top of photo with color #003554. Delete this text box when done.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CD619-275E-4565-ED38-6BF34E4BD3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3673837"/>
            <a:ext cx="8915400" cy="84908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9083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2">
    <p:bg>
      <p:bgPr>
        <a:gradFill>
          <a:gsLst>
            <a:gs pos="99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C6E10E4-6903-633C-6082-8916C63DC4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3873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behind title text. Arrange &gt; send to back. Add a square transparent overlay on top of photo with color #0582CA. Delete this text box when done.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71CE15-2F2B-DD67-7A12-DE42E8871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901" y="3930650"/>
            <a:ext cx="6315075" cy="126083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10BB95-10A7-5649-15BF-11E119E1D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3900" y="5191487"/>
            <a:ext cx="6315075" cy="849085"/>
          </a:xfrm>
        </p:spPr>
        <p:txBody>
          <a:bodyPr rIns="0" anchor="ctr">
            <a:normAutofit/>
          </a:bodyPr>
          <a:lstStyle>
            <a:lvl1pPr algn="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2123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3">
    <p:bg>
      <p:bgPr>
        <a:gradFill>
          <a:gsLst>
            <a:gs pos="1700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69570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1FB93-E288-A284-89AA-47B0D1896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4048627"/>
            <a:ext cx="8915400" cy="150740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C853C-C965-5FBE-874C-CC9A3DA4C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5556035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813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4">
    <p:bg>
      <p:bgPr>
        <a:gradFill>
          <a:gsLst>
            <a:gs pos="88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566CE0F-3D9C-6513-DBEE-63388B5B98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69570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4D6620-8307-0251-2995-0B0D35026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4048627"/>
            <a:ext cx="8915400" cy="150740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3AF358-DDE6-442F-CBDD-25193CC62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5556035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4998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5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134272D-377F-4493-906E-9D76B68CF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1669773"/>
            <a:ext cx="4533900" cy="275645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Goes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8CA09B6-12ED-AC08-0473-719D39752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4624582"/>
            <a:ext cx="45339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782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ue">
    <p:bg>
      <p:bgPr>
        <a:gradFill>
          <a:gsLst>
            <a:gs pos="100000">
              <a:srgbClr val="0582CA"/>
            </a:gs>
            <a:gs pos="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6"/>
            <a:ext cx="10058400" cy="53574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9161D02-8D6D-9DC2-3488-3515365F03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88720E22-5FB6-1C9C-C536-A6D718626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113204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6">
    <p:bg>
      <p:bgPr>
        <a:gradFill>
          <a:gsLst>
            <a:gs pos="85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DDF67-36C8-DE1C-CB18-1F6D94EA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1669773"/>
            <a:ext cx="4533900" cy="275645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Goes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0552B36-C02E-78DD-2AC5-E3B5F9FCA1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4624582"/>
            <a:ext cx="45339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0622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1">
    <p:bg>
      <p:bgPr>
        <a:gradFill>
          <a:gsLst>
            <a:gs pos="100000">
              <a:srgbClr val="005589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AC453AC-D25A-2684-92CE-8148CE249364}"/>
              </a:ext>
            </a:extLst>
          </p:cNvPr>
          <p:cNvSpPr/>
          <p:nvPr userDrawn="1"/>
        </p:nvSpPr>
        <p:spPr>
          <a:xfrm>
            <a:off x="1239520" y="1489529"/>
            <a:ext cx="9975547" cy="4758873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00C2E8-E48A-ABDC-31B1-C8F91EBA15D2}"/>
              </a:ext>
            </a:extLst>
          </p:cNvPr>
          <p:cNvSpPr/>
          <p:nvPr userDrawn="1"/>
        </p:nvSpPr>
        <p:spPr>
          <a:xfrm>
            <a:off x="1149653" y="1038312"/>
            <a:ext cx="9975547" cy="5127907"/>
          </a:xfrm>
          <a:prstGeom prst="roundRect">
            <a:avLst>
              <a:gd name="adj" fmla="val 2647"/>
            </a:avLst>
          </a:prstGeom>
          <a:gradFill>
            <a:gsLst>
              <a:gs pos="98000">
                <a:srgbClr val="003554"/>
              </a:gs>
              <a:gs pos="0">
                <a:srgbClr val="022840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99372C0-67F4-B9EE-9C5D-E1362ECFB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FB3A8E3-1B46-A6DB-BB38-9322C8567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2E91BC-03C1-DB42-9ED4-1BAB9952ECB7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82939-4932-FB1E-0EFB-1B8F7D24C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2">
    <p:bg>
      <p:bgPr>
        <a:gradFill>
          <a:gsLst>
            <a:gs pos="99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D8C395-A902-E080-739D-659EFDD127A3}"/>
              </a:ext>
            </a:extLst>
          </p:cNvPr>
          <p:cNvSpPr/>
          <p:nvPr userDrawn="1"/>
        </p:nvSpPr>
        <p:spPr>
          <a:xfrm>
            <a:off x="1239520" y="1647033"/>
            <a:ext cx="9975547" cy="4601369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52C039-9A25-A3AB-F7A7-EA61DCA190B8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gradFill>
            <a:gsLst>
              <a:gs pos="99000">
                <a:schemeClr val="tx2"/>
              </a:gs>
              <a:gs pos="0">
                <a:srgbClr val="0065A2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7F5ACD-C5B3-873D-50D4-A03360FD2D39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9DDE-1DD2-32CA-D6F9-66685DB6A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47DC159-6851-BFF4-F047-58C562454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232E6E8-5046-9241-1E55-934885499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146255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3">
    <p:bg>
      <p:bgPr>
        <a:gradFill>
          <a:gsLst>
            <a:gs pos="0">
              <a:srgbClr val="0582CA"/>
            </a:gs>
            <a:gs pos="100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EB53B4-1CD2-0329-072B-C154BD1E46C8}"/>
              </a:ext>
            </a:extLst>
          </p:cNvPr>
          <p:cNvSpPr/>
          <p:nvPr userDrawn="1"/>
        </p:nvSpPr>
        <p:spPr>
          <a:xfrm>
            <a:off x="1239520" y="1489529"/>
            <a:ext cx="9975547" cy="4758873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D063C6-1BA0-21C8-C8B2-926FC41846B5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9EE076-5EE1-0CBF-7838-7A3C1426CBD5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rgbClr val="004D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8FEC4-7D3A-B2D6-9614-A7807AC62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460" y="691782"/>
            <a:ext cx="909297" cy="727439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8532446-080A-BAE0-2F38-79D890647C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41533CD-F555-9A40-0ACE-349777832E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3997757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4">
    <p:bg>
      <p:bgPr>
        <a:gradFill>
          <a:gsLst>
            <a:gs pos="99000">
              <a:srgbClr val="003554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52C039-9A25-A3AB-F7A7-EA61DCA190B8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31FC21-42E6-2FD8-9D8C-50E1834AECEF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1B57B-9D4E-4016-0419-DD1D481B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25073-D9C4-BF03-E8BB-553CABBA5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8CE44E5-BE0A-9CBD-0AE1-F02B5FF7F6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1709427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hort 5">
    <p:bg>
      <p:bgPr>
        <a:gradFill>
          <a:gsLst>
            <a:gs pos="99000">
              <a:srgbClr val="005589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52C039-9A25-A3AB-F7A7-EA61DCA190B8}"/>
              </a:ext>
            </a:extLst>
          </p:cNvPr>
          <p:cNvSpPr/>
          <p:nvPr userDrawn="1"/>
        </p:nvSpPr>
        <p:spPr>
          <a:xfrm>
            <a:off x="1149653" y="1037428"/>
            <a:ext cx="9975547" cy="5128791"/>
          </a:xfrm>
          <a:prstGeom prst="roundRect">
            <a:avLst>
              <a:gd name="adj" fmla="val 2647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31FC21-42E6-2FD8-9D8C-50E1834AECEF}"/>
              </a:ext>
            </a:extLst>
          </p:cNvPr>
          <p:cNvSpPr/>
          <p:nvPr userDrawn="1"/>
        </p:nvSpPr>
        <p:spPr>
          <a:xfrm>
            <a:off x="1490134" y="457201"/>
            <a:ext cx="1308108" cy="1258945"/>
          </a:xfrm>
          <a:prstGeom prst="roundRect">
            <a:avLst>
              <a:gd name="adj" fmla="val 11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1B57B-9D4E-4016-0419-DD1D481B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610" y="691781"/>
            <a:ext cx="954125" cy="762235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EB951FD-2BCC-F85A-43EF-610BF09AF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5011297"/>
            <a:ext cx="9262535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DECC311-58E3-446D-0636-A86DBF5AF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134" y="1899924"/>
            <a:ext cx="9262535" cy="3029189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77275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1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47F95B-059F-18FB-F314-E01C35140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" y="365933"/>
            <a:ext cx="1023797" cy="8190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25AC56-1F79-6FB6-DB09-1A19029B0029}"/>
              </a:ext>
            </a:extLst>
          </p:cNvPr>
          <p:cNvCxnSpPr>
            <a:cxnSpLocks/>
          </p:cNvCxnSpPr>
          <p:nvPr userDrawn="1"/>
        </p:nvCxnSpPr>
        <p:spPr>
          <a:xfrm>
            <a:off x="1066801" y="1440543"/>
            <a:ext cx="10058401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76324EF-5B69-F638-1C47-CC9805064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1187E19-E351-28AC-AC1F-E0E47E4AC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381540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2">
    <p:bg>
      <p:bgPr>
        <a:gradFill>
          <a:gsLst>
            <a:gs pos="0">
              <a:srgbClr val="0582CA"/>
            </a:gs>
            <a:gs pos="94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A576B4-F2C6-0C8A-DA52-BF86E2A21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" y="365933"/>
            <a:ext cx="1023797" cy="81903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8EC1F0-A642-E040-95A1-B0A205F668E6}"/>
              </a:ext>
            </a:extLst>
          </p:cNvPr>
          <p:cNvCxnSpPr>
            <a:cxnSpLocks/>
          </p:cNvCxnSpPr>
          <p:nvPr userDrawn="1"/>
        </p:nvCxnSpPr>
        <p:spPr>
          <a:xfrm>
            <a:off x="1066801" y="1440543"/>
            <a:ext cx="10058401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A6677-5904-3988-B57A-5310069FB1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AE7202-0417-5D48-14CD-6A4EDC25C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520988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3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ED1610C-67D7-C6F8-336F-1C799DEF3512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C0749A-CE73-AAA1-6F2F-613D2FF4E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8441BA1-F191-0EE1-3441-F3E1512EBC58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889D4D8-2A42-2175-1C24-920E37F6E3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B9BD9D8-AF1A-A42D-E48E-BF3EDAC3E2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092965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ong 4">
    <p:bg>
      <p:bgPr>
        <a:gradFill>
          <a:gsLst>
            <a:gs pos="0">
              <a:srgbClr val="0582CA"/>
            </a:gs>
            <a:gs pos="94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614B7C-20A7-747F-A94D-7194173B9DCE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EC7A73-1FE4-3455-FA29-0D1043B1E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861E968-9471-4CE9-A3C7-82F09AD209F2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B4036-CAD7-BA12-5912-DFDC18FAB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909013"/>
            <a:ext cx="10058400" cy="3882184"/>
          </a:xfrm>
        </p:spPr>
        <p:txBody>
          <a:bodyPr rIns="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A1414-5DA9-3CAB-4679-08E9849A43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799" y="5897217"/>
            <a:ext cx="10058401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56021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530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hoto 1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ED1610C-67D7-C6F8-336F-1C799DEF3512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C0749A-CE73-AAA1-6F2F-613D2FF4E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8441BA1-F191-0EE1-3441-F3E1512EBC58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873D75-5354-E7A2-3477-925963EAD6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46274" y="0"/>
            <a:ext cx="444572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E100748-93D0-C6CB-2A4B-9034ED1891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1" y="1909013"/>
            <a:ext cx="6115878" cy="3882184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9ED40A0-9C1F-2380-6440-BA3518C78E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897217"/>
            <a:ext cx="6115878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472557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hoto 2">
    <p:bg>
      <p:bgPr>
        <a:gradFill>
          <a:gsLst>
            <a:gs pos="0">
              <a:srgbClr val="0582CA"/>
            </a:gs>
            <a:gs pos="94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A2DDDC-F2F6-DDA8-27AC-155A012657A5}"/>
              </a:ext>
            </a:extLst>
          </p:cNvPr>
          <p:cNvGrpSpPr/>
          <p:nvPr userDrawn="1"/>
        </p:nvGrpSpPr>
        <p:grpSpPr>
          <a:xfrm>
            <a:off x="1066799" y="406422"/>
            <a:ext cx="1182223" cy="1165204"/>
            <a:chOff x="1066799" y="193843"/>
            <a:chExt cx="1247316" cy="1229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ACAC2A-563A-231B-FEA8-885224FF3C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0841" y="456830"/>
              <a:ext cx="879232" cy="703386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8E65228-CE33-137A-EAC6-B8C5AFA511EE}"/>
                </a:ext>
              </a:extLst>
            </p:cNvPr>
            <p:cNvSpPr/>
            <p:nvPr userDrawn="1"/>
          </p:nvSpPr>
          <p:spPr>
            <a:xfrm>
              <a:off x="1066799" y="193843"/>
              <a:ext cx="1247316" cy="1229360"/>
            </a:xfrm>
            <a:prstGeom prst="roundRect">
              <a:avLst>
                <a:gd name="adj" fmla="val 5923"/>
              </a:avLst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02A6CF3-4F54-4E26-ACC5-9D0BEBF902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46274" y="0"/>
            <a:ext cx="444572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B6EB80F-020C-0F1B-1583-A90A75A64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1" y="1909013"/>
            <a:ext cx="6115878" cy="3882184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 goes here.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FFA188E-337C-E8D4-A710-4DB437FDA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897217"/>
            <a:ext cx="6115878" cy="80839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spcBef>
                <a:spcPts val="4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200" b="1"/>
            </a:lvl2pPr>
            <a:lvl3pPr marL="914377" indent="0">
              <a:buNone/>
              <a:defRPr sz="2200" b="1"/>
            </a:lvl3pPr>
            <a:lvl4pPr marL="1371566" indent="0">
              <a:buNone/>
              <a:defRPr sz="2200" b="1"/>
            </a:lvl4pPr>
            <a:lvl5pPr marL="1828754" indent="0">
              <a:buNone/>
              <a:defRPr sz="2200" b="1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540478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1">
    <p:bg>
      <p:bgPr>
        <a:gradFill>
          <a:gsLst>
            <a:gs pos="100000">
              <a:srgbClr val="051923"/>
            </a:gs>
            <a:gs pos="0">
              <a:srgbClr val="0228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6AC5FDE-A5A8-5A50-34A2-928F84E39AD7}"/>
              </a:ext>
            </a:extLst>
          </p:cNvPr>
          <p:cNvSpPr/>
          <p:nvPr userDrawn="1"/>
        </p:nvSpPr>
        <p:spPr>
          <a:xfrm>
            <a:off x="2829815" y="-1"/>
            <a:ext cx="9362184" cy="6858001"/>
          </a:xfrm>
          <a:custGeom>
            <a:avLst/>
            <a:gdLst>
              <a:gd name="connsiteX0" fmla="*/ 4623052 w 9362184"/>
              <a:gd name="connsiteY0" fmla="*/ 0 h 6858001"/>
              <a:gd name="connsiteX1" fmla="*/ 8341895 w 9362184"/>
              <a:gd name="connsiteY1" fmla="*/ 0 h 6858001"/>
              <a:gd name="connsiteX2" fmla="*/ 8341895 w 9362184"/>
              <a:gd name="connsiteY2" fmla="*/ 1 h 6858001"/>
              <a:gd name="connsiteX3" fmla="*/ 9362184 w 9362184"/>
              <a:gd name="connsiteY3" fmla="*/ 1 h 6858001"/>
              <a:gd name="connsiteX4" fmla="*/ 9362184 w 9362184"/>
              <a:gd name="connsiteY4" fmla="*/ 6858001 h 6858001"/>
              <a:gd name="connsiteX5" fmla="*/ 8333484 w 9362184"/>
              <a:gd name="connsiteY5" fmla="*/ 6858001 h 6858001"/>
              <a:gd name="connsiteX6" fmla="*/ 8333484 w 9362184"/>
              <a:gd name="connsiteY6" fmla="*/ 6858000 h 6858001"/>
              <a:gd name="connsiteX7" fmla="*/ 5425319 w 9362184"/>
              <a:gd name="connsiteY7" fmla="*/ 6858000 h 6858001"/>
              <a:gd name="connsiteX8" fmla="*/ 5425319 w 9362184"/>
              <a:gd name="connsiteY8" fmla="*/ 6858001 h 6858001"/>
              <a:gd name="connsiteX9" fmla="*/ 1604398 w 9362184"/>
              <a:gd name="connsiteY9" fmla="*/ 6858001 h 6858001"/>
              <a:gd name="connsiteX10" fmla="*/ 1500090 w 9362184"/>
              <a:gd name="connsiteY10" fmla="*/ 6762677 h 6858001"/>
              <a:gd name="connsiteX11" fmla="*/ 0 w 9362184"/>
              <a:gd name="connsiteY11" fmla="*/ 3379809 h 6858001"/>
              <a:gd name="connsiteX12" fmla="*/ 1318596 w 9362184"/>
              <a:gd name="connsiteY12" fmla="*/ 179496 h 6858001"/>
              <a:gd name="connsiteX13" fmla="*/ 1497046 w 9362184"/>
              <a:gd name="connsiteY13" fmla="*/ 1 h 6858001"/>
              <a:gd name="connsiteX14" fmla="*/ 4623052 w 9362184"/>
              <a:gd name="connsiteY1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62184" h="6858001">
                <a:moveTo>
                  <a:pt x="4623052" y="0"/>
                </a:moveTo>
                <a:lnTo>
                  <a:pt x="8341895" y="0"/>
                </a:lnTo>
                <a:lnTo>
                  <a:pt x="8341895" y="1"/>
                </a:lnTo>
                <a:lnTo>
                  <a:pt x="9362184" y="1"/>
                </a:lnTo>
                <a:lnTo>
                  <a:pt x="9362184" y="6858001"/>
                </a:lnTo>
                <a:lnTo>
                  <a:pt x="8333484" y="6858001"/>
                </a:lnTo>
                <a:lnTo>
                  <a:pt x="8333484" y="6858000"/>
                </a:lnTo>
                <a:lnTo>
                  <a:pt x="5425319" y="6858000"/>
                </a:lnTo>
                <a:lnTo>
                  <a:pt x="5425319" y="6858001"/>
                </a:lnTo>
                <a:lnTo>
                  <a:pt x="1604398" y="6858001"/>
                </a:lnTo>
                <a:lnTo>
                  <a:pt x="1500090" y="6762677"/>
                </a:lnTo>
                <a:cubicBezTo>
                  <a:pt x="568059" y="5869200"/>
                  <a:pt x="0" y="4682305"/>
                  <a:pt x="0" y="3379809"/>
                </a:cubicBezTo>
                <a:cubicBezTo>
                  <a:pt x="0" y="2164147"/>
                  <a:pt x="494842" y="1049185"/>
                  <a:pt x="1318596" y="179496"/>
                </a:cubicBezTo>
                <a:lnTo>
                  <a:pt x="1497046" y="1"/>
                </a:lnTo>
                <a:lnTo>
                  <a:pt x="4623052" y="1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035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C5DFDC-00CA-159B-F55D-76191594BCD6}"/>
              </a:ext>
            </a:extLst>
          </p:cNvPr>
          <p:cNvSpPr/>
          <p:nvPr userDrawn="1"/>
        </p:nvSpPr>
        <p:spPr>
          <a:xfrm>
            <a:off x="1066801" y="1166148"/>
            <a:ext cx="3521241" cy="4707418"/>
          </a:xfrm>
          <a:prstGeom prst="roundRect">
            <a:avLst>
              <a:gd name="adj" fmla="val 4144"/>
            </a:avLst>
          </a:prstGeom>
          <a:gradFill>
            <a:gsLst>
              <a:gs pos="0">
                <a:srgbClr val="005C94"/>
              </a:gs>
              <a:gs pos="100000">
                <a:schemeClr val="tx2"/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9681" y="1299411"/>
            <a:ext cx="3160273" cy="4392442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0090" y="1524001"/>
            <a:ext cx="6102231" cy="4026568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C81E2B4B-8233-D436-7E9C-5CAB668B8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2624418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2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604F07-1049-9FFB-F08C-303B12E8D779}"/>
              </a:ext>
            </a:extLst>
          </p:cNvPr>
          <p:cNvSpPr/>
          <p:nvPr userDrawn="1"/>
        </p:nvSpPr>
        <p:spPr>
          <a:xfrm>
            <a:off x="1066801" y="1166148"/>
            <a:ext cx="4451683" cy="4707418"/>
          </a:xfrm>
          <a:prstGeom prst="roundRect">
            <a:avLst>
              <a:gd name="adj" fmla="val 2881"/>
            </a:avLst>
          </a:prstGeom>
          <a:gradFill>
            <a:gsLst>
              <a:gs pos="0">
                <a:srgbClr val="005C94"/>
              </a:gs>
              <a:gs pos="100000">
                <a:schemeClr val="tx2"/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FC383E-BCBE-B5DE-9366-7B52031F35F2}"/>
              </a:ext>
            </a:extLst>
          </p:cNvPr>
          <p:cNvSpPr/>
          <p:nvPr userDrawn="1"/>
        </p:nvSpPr>
        <p:spPr>
          <a:xfrm>
            <a:off x="4999106" y="825652"/>
            <a:ext cx="6217535" cy="4918914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B9BA35-FA27-6853-1417-D54FE9080E9F}"/>
              </a:ext>
            </a:extLst>
          </p:cNvPr>
          <p:cNvSpPr/>
          <p:nvPr userDrawn="1"/>
        </p:nvSpPr>
        <p:spPr>
          <a:xfrm>
            <a:off x="4618300" y="889820"/>
            <a:ext cx="6506901" cy="5195242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23CEEE-712B-15C9-0BC1-073920FAF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9681" y="1299411"/>
            <a:ext cx="3160273" cy="4392442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950DEF5-5B32-90CC-9CEA-1B3020C083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4048" y="1513058"/>
            <a:ext cx="6102231" cy="3984459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Clr>
                <a:schemeClr val="tx2"/>
              </a:buClr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17847097-095F-5F9A-871A-5C73B6BC47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95969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3">
    <p:bg>
      <p:bgPr>
        <a:gradFill>
          <a:gsLst>
            <a:gs pos="95000">
              <a:srgbClr val="004D7C"/>
            </a:gs>
            <a:gs pos="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7CCE5B-6DDF-3F80-6D82-F0F7CA23BF82}"/>
              </a:ext>
            </a:extLst>
          </p:cNvPr>
          <p:cNvSpPr/>
          <p:nvPr userDrawn="1"/>
        </p:nvSpPr>
        <p:spPr>
          <a:xfrm>
            <a:off x="1066801" y="1166148"/>
            <a:ext cx="4524531" cy="4707418"/>
          </a:xfrm>
          <a:prstGeom prst="roundRect">
            <a:avLst>
              <a:gd name="adj" fmla="val 3618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5AD588-8929-FA08-D3E0-16BF438B8055}"/>
              </a:ext>
            </a:extLst>
          </p:cNvPr>
          <p:cNvSpPr/>
          <p:nvPr userDrawn="1"/>
        </p:nvSpPr>
        <p:spPr>
          <a:xfrm>
            <a:off x="4999106" y="825652"/>
            <a:ext cx="6217535" cy="4918914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9D03E0-ED17-CAF4-B33A-503A99D8A248}"/>
              </a:ext>
            </a:extLst>
          </p:cNvPr>
          <p:cNvSpPr/>
          <p:nvPr userDrawn="1"/>
        </p:nvSpPr>
        <p:spPr>
          <a:xfrm>
            <a:off x="4618300" y="889820"/>
            <a:ext cx="6506901" cy="5195242"/>
          </a:xfrm>
          <a:prstGeom prst="roundRect">
            <a:avLst>
              <a:gd name="adj" fmla="val 2647"/>
            </a:avLst>
          </a:prstGeom>
          <a:gradFill>
            <a:gsLst>
              <a:gs pos="100000">
                <a:srgbClr val="022840"/>
              </a:gs>
              <a:gs pos="0">
                <a:srgbClr val="004D7C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5E0538B-993D-1946-F576-917BDA970A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4048" y="1513058"/>
            <a:ext cx="6102231" cy="3984459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AEEF"/>
              </a:buClr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38A380-5A9C-BB06-7086-EDC3E329E0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6576" y="1331495"/>
            <a:ext cx="3160273" cy="4360358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0519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62C8108C-164C-6437-DA78-CBF4D2023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2229214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hort 4">
    <p:bg>
      <p:bgPr>
        <a:gradFill>
          <a:gsLst>
            <a:gs pos="0">
              <a:schemeClr val="tx2"/>
            </a:gs>
            <a:gs pos="100000">
              <a:srgbClr val="00558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BB2D45-63B7-2E9A-3EFB-E821C6736418}"/>
              </a:ext>
            </a:extLst>
          </p:cNvPr>
          <p:cNvSpPr/>
          <p:nvPr userDrawn="1"/>
        </p:nvSpPr>
        <p:spPr>
          <a:xfrm>
            <a:off x="1066801" y="1166148"/>
            <a:ext cx="4524531" cy="4707418"/>
          </a:xfrm>
          <a:prstGeom prst="roundRect">
            <a:avLst>
              <a:gd name="adj" fmla="val 3159"/>
            </a:avLst>
          </a:prstGeom>
          <a:gradFill>
            <a:gsLst>
              <a:gs pos="100000">
                <a:srgbClr val="022840"/>
              </a:gs>
              <a:gs pos="0">
                <a:srgbClr val="004D7C"/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ECED4E-23A7-EC8D-93AA-FD215E302E8A}"/>
              </a:ext>
            </a:extLst>
          </p:cNvPr>
          <p:cNvSpPr/>
          <p:nvPr userDrawn="1"/>
        </p:nvSpPr>
        <p:spPr>
          <a:xfrm>
            <a:off x="4999106" y="825652"/>
            <a:ext cx="6217535" cy="4918914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90C25-C446-42C6-149C-827C1A045AEE}"/>
              </a:ext>
            </a:extLst>
          </p:cNvPr>
          <p:cNvSpPr/>
          <p:nvPr userDrawn="1"/>
        </p:nvSpPr>
        <p:spPr>
          <a:xfrm>
            <a:off x="4618300" y="889820"/>
            <a:ext cx="6506901" cy="5195242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6576" y="1331495"/>
            <a:ext cx="3160273" cy="4360358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4048" y="1513058"/>
            <a:ext cx="6102231" cy="3984459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Clr>
                <a:schemeClr val="tx2"/>
              </a:buClr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B680FB66-7D3F-D835-CC37-3D04177465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2462737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Photo 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F8CFBB4B-EFB4-05E4-9ECE-3D72D30811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1" y="6510583"/>
            <a:ext cx="4533900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C55FB99-A25B-5759-6F36-6B1C3DC0D0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2" y="502920"/>
            <a:ext cx="4533900" cy="5881838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81633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Photo 2">
    <p:bg>
      <p:bgPr>
        <a:gradFill>
          <a:gsLst>
            <a:gs pos="85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7659" y="2"/>
            <a:ext cx="5374340" cy="685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5B430FC2-A68A-928B-9674-FC20BDEE9D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1" y="6510583"/>
            <a:ext cx="4533900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58C0526-C7F2-74BC-7C64-E3286504E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2" y="502920"/>
            <a:ext cx="4533900" cy="5881838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51686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hoto 1">
    <p:bg>
      <p:bgPr>
        <a:gradFill>
          <a:gsLst>
            <a:gs pos="1700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7F9912-AFCC-760A-1989-8956A920F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265496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EF17C6-81A0-5361-DE1A-E8EC6FA425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803801"/>
            <a:ext cx="10058400" cy="3444599"/>
          </a:xfrm>
        </p:spPr>
        <p:txBody>
          <a:bodyPr rIns="0" anchor="ctr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 – note: this is not a transition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0C3B7-5CDB-DA73-ACB9-7EE2896155DC}"/>
              </a:ext>
            </a:extLst>
          </p:cNvPr>
          <p:cNvSpPr/>
          <p:nvPr userDrawn="1"/>
        </p:nvSpPr>
        <p:spPr>
          <a:xfrm>
            <a:off x="0" y="6361750"/>
            <a:ext cx="12192000" cy="495300"/>
          </a:xfrm>
          <a:prstGeom prst="rect">
            <a:avLst/>
          </a:prstGeom>
          <a:gradFill>
            <a:gsLst>
              <a:gs pos="100000">
                <a:srgbClr val="003554"/>
              </a:gs>
              <a:gs pos="0">
                <a:srgbClr val="0582CA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90DDD70E-57BE-6292-85BA-66FD96909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1957972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hoto 2">
    <p:bg>
      <p:bgPr>
        <a:gradFill>
          <a:gsLst>
            <a:gs pos="85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A8CA733-8A21-D9F5-DE69-6BC681A836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803801"/>
            <a:ext cx="10058400" cy="3444599"/>
          </a:xfrm>
        </p:spPr>
        <p:txBody>
          <a:bodyPr rIns="0" anchor="ctr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 – note: this is not a transition slide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CEA9062-00FF-C7C6-8AC2-E9A8D481C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31CB872-2CCD-7640-37B1-3C90262E9A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265496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gradFill>
          <a:gsLst>
            <a:gs pos="0">
              <a:srgbClr val="0582CA"/>
            </a:gs>
            <a:gs pos="10000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94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Long 1">
    <p:bg>
      <p:bgPr>
        <a:gradFill>
          <a:gsLst>
            <a:gs pos="100000">
              <a:srgbClr val="022840"/>
            </a:gs>
            <a:gs pos="0">
              <a:srgbClr val="05192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930EEB-95FE-DA5E-C25A-94B0A9E8A776}"/>
              </a:ext>
            </a:extLst>
          </p:cNvPr>
          <p:cNvSpPr/>
          <p:nvPr userDrawn="1"/>
        </p:nvSpPr>
        <p:spPr>
          <a:xfrm>
            <a:off x="1258167" y="1601750"/>
            <a:ext cx="9959239" cy="4831081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90C25-C446-42C6-149C-827C1A045AEE}"/>
              </a:ext>
            </a:extLst>
          </p:cNvPr>
          <p:cNvSpPr/>
          <p:nvPr userDrawn="1"/>
        </p:nvSpPr>
        <p:spPr>
          <a:xfrm>
            <a:off x="1028702" y="1523999"/>
            <a:ext cx="10096500" cy="4831081"/>
          </a:xfrm>
          <a:prstGeom prst="roundRect">
            <a:avLst>
              <a:gd name="adj" fmla="val 2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9681" y="1790699"/>
            <a:ext cx="9692641" cy="4411981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82CA"/>
              </a:buClr>
              <a:buFont typeface="+mj-lt"/>
              <a:buAutoNum type="arabicPeriod"/>
              <a:defRPr sz="2800">
                <a:solidFill>
                  <a:srgbClr val="1112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Text,</a:t>
            </a:r>
          </a:p>
          <a:p>
            <a:r>
              <a:rPr lang="en-US"/>
              <a:t>Numbered or bulleted</a:t>
            </a:r>
          </a:p>
          <a:p>
            <a:r>
              <a:rPr lang="en-US"/>
              <a:t>List</a:t>
            </a:r>
          </a:p>
          <a:p>
            <a:r>
              <a:rPr lang="en-US"/>
              <a:t>Goes</a:t>
            </a:r>
          </a:p>
          <a:p>
            <a:r>
              <a:rPr lang="en-US"/>
              <a:t>Here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6F0EF265-56C2-A7BB-73B7-702C1DAE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5"/>
            <a:ext cx="10058400" cy="53822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CF4134-4150-27A6-4D29-75D7511E54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963E213-E97B-DD68-914D-3A93C108F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27596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Long 2">
    <p:bg>
      <p:bgPr>
        <a:gradFill>
          <a:gsLst>
            <a:gs pos="100000">
              <a:srgbClr val="005589"/>
            </a:gs>
            <a:gs pos="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6523D8-BE11-4DFE-0B07-C950F814D9F5}"/>
              </a:ext>
            </a:extLst>
          </p:cNvPr>
          <p:cNvSpPr/>
          <p:nvPr userDrawn="1"/>
        </p:nvSpPr>
        <p:spPr>
          <a:xfrm>
            <a:off x="1258167" y="1601750"/>
            <a:ext cx="9959239" cy="4831081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7CC9C6-D8E4-6AC8-B09D-67B35115CC9D}"/>
              </a:ext>
            </a:extLst>
          </p:cNvPr>
          <p:cNvSpPr/>
          <p:nvPr userDrawn="1"/>
        </p:nvSpPr>
        <p:spPr>
          <a:xfrm>
            <a:off x="1028702" y="1523999"/>
            <a:ext cx="10096500" cy="4831081"/>
          </a:xfrm>
          <a:prstGeom prst="roundRect">
            <a:avLst>
              <a:gd name="adj" fmla="val 2647"/>
            </a:avLst>
          </a:prstGeom>
          <a:gradFill>
            <a:gsLst>
              <a:gs pos="100000">
                <a:srgbClr val="022840"/>
              </a:gs>
              <a:gs pos="0">
                <a:srgbClr val="0519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9681" y="1790699"/>
            <a:ext cx="9692641" cy="4411981"/>
          </a:xfrm>
        </p:spPr>
        <p:txBody>
          <a:bodyPr lIns="0" tIns="0" rIns="0" bIns="0" anchor="ctr" anchorCtr="0">
            <a:noAutofit/>
          </a:bodyPr>
          <a:lstStyle>
            <a:lvl1pPr marL="514338" indent="-514338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AEEF"/>
              </a:buClr>
              <a:buFont typeface="+mj-lt"/>
              <a:buAutoNum type="arabicPeriod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None/>
              <a:defRPr sz="2000">
                <a:solidFill>
                  <a:schemeClr val="bg1"/>
                </a:solidFill>
              </a:defRPr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List or Text</a:t>
            </a:r>
          </a:p>
          <a:p>
            <a:pPr lvl="1"/>
            <a:r>
              <a:rPr lang="en-US"/>
              <a:t>Sub text goes here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6F0EF265-56C2-A7BB-73B7-702C1DAE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5"/>
            <a:ext cx="10058400" cy="53822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CF4134-4150-27A6-4D29-75D7511E54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E244301-1EBF-8164-E505-5F356B1A46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5989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gradFill>
          <a:gsLst>
            <a:gs pos="11000">
              <a:srgbClr val="0582CA"/>
            </a:gs>
            <a:gs pos="91000">
              <a:srgbClr val="004D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E1F2D6-0DA6-5B1C-5938-85CDB2DE1136}"/>
              </a:ext>
            </a:extLst>
          </p:cNvPr>
          <p:cNvSpPr/>
          <p:nvPr userDrawn="1"/>
        </p:nvSpPr>
        <p:spPr>
          <a:xfrm>
            <a:off x="1243443" y="1570528"/>
            <a:ext cx="9959239" cy="4857957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6F0EF265-56C2-A7BB-73B7-702C1DAE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5"/>
            <a:ext cx="10058400" cy="53822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Map 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CF4134-4150-27A6-4D29-75D7511E54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7D8CA2E-01A5-AB93-2BD0-59923FA84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311D59-C29D-D80C-7CBF-4D3FBD0BC9F0}"/>
              </a:ext>
            </a:extLst>
          </p:cNvPr>
          <p:cNvSpPr/>
          <p:nvPr userDrawn="1"/>
        </p:nvSpPr>
        <p:spPr>
          <a:xfrm>
            <a:off x="1028702" y="1430170"/>
            <a:ext cx="10096500" cy="4924911"/>
          </a:xfrm>
          <a:prstGeom prst="roundRect">
            <a:avLst>
              <a:gd name="adj" fmla="val 264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7CC10C-93A7-A23F-FC5E-4EE4C3E7EA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06038" y="1546160"/>
            <a:ext cx="9379924" cy="46781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7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Dark">
    <p:bg>
      <p:bgPr>
        <a:gradFill>
          <a:gsLst>
            <a:gs pos="11000">
              <a:srgbClr val="022840"/>
            </a:gs>
            <a:gs pos="91000">
              <a:srgbClr val="05192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E1F2D6-0DA6-5B1C-5938-85CDB2DE1136}"/>
              </a:ext>
            </a:extLst>
          </p:cNvPr>
          <p:cNvSpPr/>
          <p:nvPr userDrawn="1"/>
        </p:nvSpPr>
        <p:spPr>
          <a:xfrm>
            <a:off x="1243443" y="1570528"/>
            <a:ext cx="9959239" cy="4857957"/>
          </a:xfrm>
          <a:prstGeom prst="roundRect">
            <a:avLst>
              <a:gd name="adj" fmla="val 26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6F0EF265-56C2-A7BB-73B7-702C1DAE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5"/>
            <a:ext cx="10058400" cy="538227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Map 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CF4134-4150-27A6-4D29-75D7511E54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7D8CA2E-01A5-AB93-2BD0-59923FA84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986305"/>
            <a:ext cx="10058400" cy="3084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311D59-C29D-D80C-7CBF-4D3FBD0BC9F0}"/>
              </a:ext>
            </a:extLst>
          </p:cNvPr>
          <p:cNvSpPr/>
          <p:nvPr userDrawn="1"/>
        </p:nvSpPr>
        <p:spPr>
          <a:xfrm>
            <a:off x="1028702" y="1430170"/>
            <a:ext cx="10096500" cy="4924911"/>
          </a:xfrm>
          <a:prstGeom prst="roundRect">
            <a:avLst>
              <a:gd name="adj" fmla="val 264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7CC10C-93A7-A23F-FC5E-4EE4C3E7EA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06038" y="1546160"/>
            <a:ext cx="9379924" cy="46781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6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x2">
    <p:bg>
      <p:bgPr>
        <a:gradFill>
          <a:gsLst>
            <a:gs pos="44000">
              <a:srgbClr val="005C94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06DDFAE9-78DF-399E-2329-41ACE177AB17}"/>
              </a:ext>
            </a:extLst>
          </p:cNvPr>
          <p:cNvSpPr/>
          <p:nvPr userDrawn="1"/>
        </p:nvSpPr>
        <p:spPr>
          <a:xfrm rot="5400000" flipH="1">
            <a:off x="7146758" y="-1050758"/>
            <a:ext cx="3994485" cy="6095999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005C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DF98822-46DD-3B4B-BBF0-B7C77DAF0C98}"/>
              </a:ext>
            </a:extLst>
          </p:cNvPr>
          <p:cNvSpPr/>
          <p:nvPr userDrawn="1"/>
        </p:nvSpPr>
        <p:spPr>
          <a:xfrm flipH="1">
            <a:off x="0" y="0"/>
            <a:ext cx="10988842" cy="6858001"/>
          </a:xfrm>
          <a:custGeom>
            <a:avLst/>
            <a:gdLst>
              <a:gd name="connsiteX0" fmla="*/ 10988842 w 10988842"/>
              <a:gd name="connsiteY0" fmla="*/ 0 h 6858001"/>
              <a:gd name="connsiteX1" fmla="*/ 7106654 w 10988842"/>
              <a:gd name="connsiteY1" fmla="*/ 0 h 6858001"/>
              <a:gd name="connsiteX2" fmla="*/ 7026442 w 10988842"/>
              <a:gd name="connsiteY2" fmla="*/ 0 h 6858001"/>
              <a:gd name="connsiteX3" fmla="*/ 5155588 w 10988842"/>
              <a:gd name="connsiteY3" fmla="*/ 0 h 6858001"/>
              <a:gd name="connsiteX4" fmla="*/ 5055347 w 10988842"/>
              <a:gd name="connsiteY4" fmla="*/ 0 h 6858001"/>
              <a:gd name="connsiteX5" fmla="*/ 2857211 w 10988842"/>
              <a:gd name="connsiteY5" fmla="*/ 0 h 6858001"/>
              <a:gd name="connsiteX6" fmla="*/ 2857211 w 10988842"/>
              <a:gd name="connsiteY6" fmla="*/ 1 h 6858001"/>
              <a:gd name="connsiteX7" fmla="*/ 925228 w 10988842"/>
              <a:gd name="connsiteY7" fmla="*/ 1 h 6858001"/>
              <a:gd name="connsiteX8" fmla="*/ 814939 w 10988842"/>
              <a:gd name="connsiteY8" fmla="*/ 179496 h 6858001"/>
              <a:gd name="connsiteX9" fmla="*/ 0 w 10988842"/>
              <a:gd name="connsiteY9" fmla="*/ 3379809 h 6858001"/>
              <a:gd name="connsiteX10" fmla="*/ 927109 w 10988842"/>
              <a:gd name="connsiteY10" fmla="*/ 6762677 h 6858001"/>
              <a:gd name="connsiteX11" fmla="*/ 991575 w 10988842"/>
              <a:gd name="connsiteY11" fmla="*/ 6858001 h 6858001"/>
              <a:gd name="connsiteX12" fmla="*/ 3353040 w 10988842"/>
              <a:gd name="connsiteY12" fmla="*/ 6858001 h 6858001"/>
              <a:gd name="connsiteX13" fmla="*/ 3353040 w 10988842"/>
              <a:gd name="connsiteY13" fmla="*/ 6858000 h 6858001"/>
              <a:gd name="connsiteX14" fmla="*/ 5055347 w 10988842"/>
              <a:gd name="connsiteY14" fmla="*/ 6858000 h 6858001"/>
              <a:gd name="connsiteX15" fmla="*/ 5155588 w 10988842"/>
              <a:gd name="connsiteY15" fmla="*/ 6858000 h 6858001"/>
              <a:gd name="connsiteX16" fmla="*/ 7026442 w 10988842"/>
              <a:gd name="connsiteY16" fmla="*/ 6858000 h 6858001"/>
              <a:gd name="connsiteX17" fmla="*/ 7106654 w 10988842"/>
              <a:gd name="connsiteY17" fmla="*/ 6858000 h 6858001"/>
              <a:gd name="connsiteX18" fmla="*/ 10988842 w 10988842"/>
              <a:gd name="connsiteY1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88842" h="6858001">
                <a:moveTo>
                  <a:pt x="10988842" y="0"/>
                </a:moveTo>
                <a:lnTo>
                  <a:pt x="7106654" y="0"/>
                </a:lnTo>
                <a:lnTo>
                  <a:pt x="7026442" y="0"/>
                </a:lnTo>
                <a:lnTo>
                  <a:pt x="5155588" y="0"/>
                </a:lnTo>
                <a:lnTo>
                  <a:pt x="5055347" y="0"/>
                </a:lnTo>
                <a:lnTo>
                  <a:pt x="2857211" y="0"/>
                </a:lnTo>
                <a:lnTo>
                  <a:pt x="2857211" y="1"/>
                </a:lnTo>
                <a:lnTo>
                  <a:pt x="925228" y="1"/>
                </a:lnTo>
                <a:lnTo>
                  <a:pt x="814939" y="179496"/>
                </a:lnTo>
                <a:cubicBezTo>
                  <a:pt x="305830" y="1049185"/>
                  <a:pt x="0" y="2164147"/>
                  <a:pt x="0" y="3379809"/>
                </a:cubicBezTo>
                <a:cubicBezTo>
                  <a:pt x="0" y="4682305"/>
                  <a:pt x="351081" y="5869200"/>
                  <a:pt x="927109" y="6762677"/>
                </a:cubicBezTo>
                <a:lnTo>
                  <a:pt x="991575" y="6858001"/>
                </a:lnTo>
                <a:lnTo>
                  <a:pt x="3353040" y="6858001"/>
                </a:lnTo>
                <a:lnTo>
                  <a:pt x="3353040" y="6858000"/>
                </a:lnTo>
                <a:lnTo>
                  <a:pt x="5055347" y="6858000"/>
                </a:lnTo>
                <a:lnTo>
                  <a:pt x="5155588" y="6858000"/>
                </a:lnTo>
                <a:lnTo>
                  <a:pt x="7026442" y="6858000"/>
                </a:lnTo>
                <a:lnTo>
                  <a:pt x="7106654" y="6858000"/>
                </a:lnTo>
                <a:lnTo>
                  <a:pt x="10988842" y="6858000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035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AAFAD0-036C-E6CE-5D51-7924BD4AD9BF}"/>
              </a:ext>
            </a:extLst>
          </p:cNvPr>
          <p:cNvSpPr/>
          <p:nvPr userDrawn="1"/>
        </p:nvSpPr>
        <p:spPr>
          <a:xfrm>
            <a:off x="5224515" y="751610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05361B-4CA7-ADCB-6872-2635D5C3EE36}"/>
              </a:ext>
            </a:extLst>
          </p:cNvPr>
          <p:cNvSpPr/>
          <p:nvPr userDrawn="1"/>
        </p:nvSpPr>
        <p:spPr>
          <a:xfrm>
            <a:off x="1191376" y="751609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C8BF1EC-0482-89A6-D0EF-D9B8F4E181A2}"/>
              </a:ext>
            </a:extLst>
          </p:cNvPr>
          <p:cNvSpPr/>
          <p:nvPr userDrawn="1"/>
        </p:nvSpPr>
        <p:spPr>
          <a:xfrm>
            <a:off x="5224515" y="3453735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AA26D8-B95B-03F1-54A3-A3C324B571FB}"/>
              </a:ext>
            </a:extLst>
          </p:cNvPr>
          <p:cNvSpPr/>
          <p:nvPr userDrawn="1"/>
        </p:nvSpPr>
        <p:spPr>
          <a:xfrm>
            <a:off x="1191376" y="3453734"/>
            <a:ext cx="3915725" cy="2584715"/>
          </a:xfrm>
          <a:prstGeom prst="roundRect">
            <a:avLst>
              <a:gd name="adj" fmla="val 264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3220EC10-A907-E427-6F5E-C1AB6AEF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128" y="6510583"/>
            <a:ext cx="10044072" cy="255852"/>
          </a:xfrm>
        </p:spPr>
        <p:txBody>
          <a:bodyPr rIns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1183608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1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uses in a neighborhood&#10;&#10;AI-generated content may be incorrect.">
            <a:extLst>
              <a:ext uri="{FF2B5EF4-FFF2-40B4-BE49-F238E27FC236}">
                <a16:creationId xmlns:a16="http://schemas.microsoft.com/office/drawing/2014/main" id="{5AA8D107-4883-F75F-7139-9384AABBC1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3" name="Google Shape;174;p44">
            <a:extLst>
              <a:ext uri="{FF2B5EF4-FFF2-40B4-BE49-F238E27FC236}">
                <a16:creationId xmlns:a16="http://schemas.microsoft.com/office/drawing/2014/main" id="{6D8B26E3-DF43-FFD9-D8BF-06CBF0941503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053696-BA29-3528-3487-AFB507500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3233" y="2703019"/>
            <a:ext cx="6146800" cy="87933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858F1B-51A1-AFC7-D4B6-0561BC600D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233" y="3582355"/>
            <a:ext cx="6146800" cy="494027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F984BCA-7BD0-1324-38E9-D340658BF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3233" y="4095988"/>
            <a:ext cx="6146800" cy="497845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4D220C-6221-F7DC-9A99-10E41B449B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91968" y="2420305"/>
            <a:ext cx="2233933" cy="2451100"/>
          </a:xfrm>
        </p:spPr>
        <p:txBody>
          <a:bodyPr/>
          <a:lstStyle>
            <a:lvl1pPr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Add vertical blue and white KCM logo here.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29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2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053696-BA29-3528-3487-AFB507500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3233" y="2703019"/>
            <a:ext cx="6146800" cy="87933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858F1B-51A1-AFC7-D4B6-0561BC600D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233" y="3582355"/>
            <a:ext cx="6146800" cy="494027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F984BCA-7BD0-1324-38E9-D340658BF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3233" y="4095988"/>
            <a:ext cx="6146800" cy="497845"/>
          </a:xfrm>
        </p:spPr>
        <p:txBody>
          <a:bodyPr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4D220C-6221-F7DC-9A99-10E41B449B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91968" y="2420305"/>
            <a:ext cx="2233933" cy="2451100"/>
          </a:xfrm>
        </p:spPr>
        <p:txBody>
          <a:bodyPr/>
          <a:lstStyle>
            <a:lvl1pPr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Add vertical blue and white KCM logo here. </a:t>
            </a:r>
          </a:p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2256F6-6D26-2ADF-82ED-B80F73A5D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4762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to back layer. Arrange &gt; send to back. Add a square transparent overlay on top of photo with color #003554. Delete this text box when done.</a:t>
            </a:r>
          </a:p>
        </p:txBody>
      </p:sp>
    </p:spTree>
    <p:extLst>
      <p:ext uri="{BB962C8B-B14F-4D97-AF65-F5344CB8AC3E}">
        <p14:creationId xmlns:p14="http://schemas.microsoft.com/office/powerpoint/2010/main" val="3566436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3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uses in a neighborhood&#10;&#10;AI-generated content may be incorrect.">
            <a:extLst>
              <a:ext uri="{FF2B5EF4-FFF2-40B4-BE49-F238E27FC236}">
                <a16:creationId xmlns:a16="http://schemas.microsoft.com/office/drawing/2014/main" id="{37587A2B-3888-3AC6-D1F6-42CFE774E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9" name="Google Shape;174;p44">
            <a:extLst>
              <a:ext uri="{FF2B5EF4-FFF2-40B4-BE49-F238E27FC236}">
                <a16:creationId xmlns:a16="http://schemas.microsoft.com/office/drawing/2014/main" id="{5BF2430E-C9E1-170E-DECD-39977570E72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DD6F23-FF07-4D82-BCC7-B5F1F82F5245}"/>
              </a:ext>
            </a:extLst>
          </p:cNvPr>
          <p:cNvSpPr/>
          <p:nvPr userDrawn="1"/>
        </p:nvSpPr>
        <p:spPr>
          <a:xfrm>
            <a:off x="0" y="5606322"/>
            <a:ext cx="12192000" cy="125167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A16E8A-A8ED-F509-37EF-F36D408DC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3281432"/>
            <a:ext cx="61468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1BC9DE-E450-A42F-56FF-BD347F840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2600" y="4160769"/>
            <a:ext cx="61468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DF00813-F5E9-5066-5C30-280AE37F7D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591361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pic>
        <p:nvPicPr>
          <p:cNvPr id="2" name="Google Shape;146;p40">
            <a:extLst>
              <a:ext uri="{FF2B5EF4-FFF2-40B4-BE49-F238E27FC236}">
                <a16:creationId xmlns:a16="http://schemas.microsoft.com/office/drawing/2014/main" id="{7AEA150A-698C-FFE7-1B85-DE5465E2D8C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765" y="1420511"/>
            <a:ext cx="6664634" cy="106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580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4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D6F23-FF07-4D82-BCC7-B5F1F82F5245}"/>
              </a:ext>
            </a:extLst>
          </p:cNvPr>
          <p:cNvSpPr/>
          <p:nvPr userDrawn="1"/>
        </p:nvSpPr>
        <p:spPr>
          <a:xfrm>
            <a:off x="0" y="5606322"/>
            <a:ext cx="12192000" cy="125167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A16E8A-A8ED-F509-37EF-F36D408DC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3281432"/>
            <a:ext cx="61468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1BC9DE-E450-A42F-56FF-BD347F840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2600" y="4160769"/>
            <a:ext cx="61468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DF00813-F5E9-5066-5C30-280AE37F7D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591361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1DFF837-BC23-7A06-8BB4-75407B1232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4762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to back layer within this area. Arrange &gt; send to back. Add a square transparent overlay on top of photo with color #003554. Delete this text box when done.</a:t>
            </a:r>
          </a:p>
        </p:txBody>
      </p:sp>
      <p:pic>
        <p:nvPicPr>
          <p:cNvPr id="2" name="Google Shape;146;p40">
            <a:extLst>
              <a:ext uri="{FF2B5EF4-FFF2-40B4-BE49-F238E27FC236}">
                <a16:creationId xmlns:a16="http://schemas.microsoft.com/office/drawing/2014/main" id="{5E3C0104-C518-7233-1709-662391930118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765" y="1420511"/>
            <a:ext cx="6664634" cy="106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557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1">
    <p:bg>
      <p:bgPr>
        <a:gradFill>
          <a:gsLst>
            <a:gs pos="0">
              <a:schemeClr val="tx2"/>
            </a:gs>
            <a:gs pos="100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houses in a neighborhood&#10;&#10;AI-generated content may be incorrect.">
            <a:extLst>
              <a:ext uri="{FF2B5EF4-FFF2-40B4-BE49-F238E27FC236}">
                <a16:creationId xmlns:a16="http://schemas.microsoft.com/office/drawing/2014/main" id="{A14906A3-E825-6E89-9DB4-3266FD66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3" name="Google Shape;174;p44">
            <a:extLst>
              <a:ext uri="{FF2B5EF4-FFF2-40B4-BE49-F238E27FC236}">
                <a16:creationId xmlns:a16="http://schemas.microsoft.com/office/drawing/2014/main" id="{870E2EA0-160F-8026-F9F5-FA4E72C290C6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4F69E-3816-C1E8-AE62-39B0D1256F49}"/>
              </a:ext>
            </a:extLst>
          </p:cNvPr>
          <p:cNvSpPr/>
          <p:nvPr userDrawn="1"/>
        </p:nvSpPr>
        <p:spPr>
          <a:xfrm>
            <a:off x="0" y="5778501"/>
            <a:ext cx="12192000" cy="10795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7E344539-9206-713A-DA44-740206C68C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3830" y="4675078"/>
            <a:ext cx="1824343" cy="182434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5E4070E-4A41-273D-7C09-0E7F8CFFAA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52531"/>
            <a:ext cx="100584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173292A-2086-A475-1CFB-6367BC0E9A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731868"/>
            <a:ext cx="100584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5A19AB1-88AE-0FC2-1E9A-5851945CB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327463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CE475CC-324F-C7A8-020F-6C9D029A8D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967308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 Name + Title</a:t>
            </a:r>
          </a:p>
        </p:txBody>
      </p:sp>
    </p:spTree>
    <p:extLst>
      <p:ext uri="{BB962C8B-B14F-4D97-AF65-F5344CB8AC3E}">
        <p14:creationId xmlns:p14="http://schemas.microsoft.com/office/powerpoint/2010/main" val="209259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hoto">
    <p:bg>
      <p:bgPr>
        <a:gradFill>
          <a:gsLst>
            <a:gs pos="0">
              <a:srgbClr val="051923"/>
            </a:gs>
            <a:gs pos="100000">
              <a:srgbClr val="0035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houses in a neighborhood&#10;&#10;AI-generated content may be incorrect.">
            <a:extLst>
              <a:ext uri="{FF2B5EF4-FFF2-40B4-BE49-F238E27FC236}">
                <a16:creationId xmlns:a16="http://schemas.microsoft.com/office/drawing/2014/main" id="{5F890343-ECC2-5AAE-59EF-2A8B4353F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11" name="Google Shape;174;p44">
            <a:extLst>
              <a:ext uri="{FF2B5EF4-FFF2-40B4-BE49-F238E27FC236}">
                <a16:creationId xmlns:a16="http://schemas.microsoft.com/office/drawing/2014/main" id="{59AD743D-0016-7D9D-25EA-DD6D1CC421EA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5181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2">
    <p:bg>
      <p:bgPr>
        <a:gradFill>
          <a:gsLst>
            <a:gs pos="0">
              <a:schemeClr val="tx2"/>
            </a:gs>
            <a:gs pos="10000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houses in a neighborhood&#10;&#10;AI-generated content may be incorrect.">
            <a:extLst>
              <a:ext uri="{FF2B5EF4-FFF2-40B4-BE49-F238E27FC236}">
                <a16:creationId xmlns:a16="http://schemas.microsoft.com/office/drawing/2014/main" id="{110309AF-B773-B91C-4038-FCDD18CF5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3" name="Google Shape;174;p44">
            <a:extLst>
              <a:ext uri="{FF2B5EF4-FFF2-40B4-BE49-F238E27FC236}">
                <a16:creationId xmlns:a16="http://schemas.microsoft.com/office/drawing/2014/main" id="{CAA42CF9-B2C7-CD7C-CB59-FAB3244BB15A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3554">
              <a:alpha val="8862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E939EFF-6873-98C3-0E32-451DAC85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3830" y="4675078"/>
            <a:ext cx="1824343" cy="182434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5ACE952-8B9D-D052-879C-9D1640FFF9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52531"/>
            <a:ext cx="100584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C022E7E-0195-45C2-A8EB-0E6561082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731868"/>
            <a:ext cx="100584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556FD4F-A1E6-9DD9-225E-B005A3C42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327463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6942397-2181-A13A-0092-B64D426B5B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967308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 Name + Title</a:t>
            </a:r>
          </a:p>
        </p:txBody>
      </p:sp>
    </p:spTree>
    <p:extLst>
      <p:ext uri="{BB962C8B-B14F-4D97-AF65-F5344CB8AC3E}">
        <p14:creationId xmlns:p14="http://schemas.microsoft.com/office/powerpoint/2010/main" val="37616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3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0EE7585-8E95-64EC-2BDB-4A0353953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0" y="231820"/>
            <a:ext cx="8915120" cy="494027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to back layer within this area. Arrange &gt; send to back. Add a square transparent overlay on top of photo with color #003554. Delete this text box when done.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BA604-9E65-2EE7-F2E8-195F846BC5B9}"/>
              </a:ext>
            </a:extLst>
          </p:cNvPr>
          <p:cNvSpPr/>
          <p:nvPr userDrawn="1"/>
        </p:nvSpPr>
        <p:spPr>
          <a:xfrm>
            <a:off x="0" y="5778501"/>
            <a:ext cx="12192000" cy="10795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4D7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6533A4-9825-5E27-ABCF-EA912A7F5E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52531"/>
            <a:ext cx="10058400" cy="879336"/>
          </a:xfrm>
        </p:spPr>
        <p:txBody>
          <a:bodyPr rIns="0"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C5BD98D-B87D-C591-4AE9-99C73F751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731868"/>
            <a:ext cx="10058400" cy="494027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2A74094-87B0-DFD3-84BA-CA17461BE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2600" y="3274634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AB878D3-24C9-4274-0808-C9E5ABBA8A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967308"/>
            <a:ext cx="6146800" cy="497845"/>
          </a:xfrm>
        </p:spPr>
        <p:txBody>
          <a:bodyPr rIns="0"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 Name + Title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6F698767-AB19-372E-1C39-55CAF19D04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3830" y="4675078"/>
            <a:ext cx="1824343" cy="182434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3971458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4">
    <p:bg>
      <p:bgPr>
        <a:gradFill>
          <a:gsLst>
            <a:gs pos="100000">
              <a:schemeClr val="tx2"/>
            </a:gs>
            <a:gs pos="0">
              <a:srgbClr val="004D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4D874D2-3DC6-7F24-F2BE-436FF278759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54780" y="0"/>
            <a:ext cx="49975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C43643-5D95-AFE8-B7C1-1670089235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24336"/>
            <a:ext cx="5868474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D60AF-164B-C281-3AEF-8B49DEECD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904981"/>
            <a:ext cx="5868474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9C3CBB-7E96-3D3C-F386-48C9E55D6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C35AFCC-706E-4831-227C-762B7D40B2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D5D2BF-9137-DCFD-61F0-17C4CE81D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941873-FC1E-E96A-B0D4-3ED2532AB9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462069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B05E0A-BBB3-2AC1-4FCC-41B0F0FC7B78}"/>
              </a:ext>
            </a:extLst>
          </p:cNvPr>
          <p:cNvSpPr/>
          <p:nvPr userDrawn="1"/>
        </p:nvSpPr>
        <p:spPr>
          <a:xfrm>
            <a:off x="-124992" y="4514422"/>
            <a:ext cx="5868474" cy="1644332"/>
          </a:xfrm>
          <a:custGeom>
            <a:avLst/>
            <a:gdLst>
              <a:gd name="connsiteX0" fmla="*/ 0 w 5567018"/>
              <a:gd name="connsiteY0" fmla="*/ 0 h 1644332"/>
              <a:gd name="connsiteX1" fmla="*/ 5455878 w 5567018"/>
              <a:gd name="connsiteY1" fmla="*/ 0 h 1644332"/>
              <a:gd name="connsiteX2" fmla="*/ 5567018 w 5567018"/>
              <a:gd name="connsiteY2" fmla="*/ 111140 h 1644332"/>
              <a:gd name="connsiteX3" fmla="*/ 5567018 w 5567018"/>
              <a:gd name="connsiteY3" fmla="*/ 1533192 h 1644332"/>
              <a:gd name="connsiteX4" fmla="*/ 5455878 w 5567018"/>
              <a:gd name="connsiteY4" fmla="*/ 1644332 h 1644332"/>
              <a:gd name="connsiteX5" fmla="*/ 0 w 5567018"/>
              <a:gd name="connsiteY5" fmla="*/ 1644332 h 16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018" h="1644332">
                <a:moveTo>
                  <a:pt x="0" y="0"/>
                </a:moveTo>
                <a:lnTo>
                  <a:pt x="5455878" y="0"/>
                </a:lnTo>
                <a:cubicBezTo>
                  <a:pt x="5517259" y="0"/>
                  <a:pt x="5567018" y="49759"/>
                  <a:pt x="5567018" y="111140"/>
                </a:cubicBezTo>
                <a:lnTo>
                  <a:pt x="5567018" y="1533192"/>
                </a:lnTo>
                <a:cubicBezTo>
                  <a:pt x="5567018" y="1594573"/>
                  <a:pt x="5517259" y="1644332"/>
                  <a:pt x="5455878" y="1644332"/>
                </a:cubicBezTo>
                <a:lnTo>
                  <a:pt x="0" y="1644332"/>
                </a:lnTo>
                <a:close/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B05B881-757C-8643-E4F5-5DAE8B3A97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7420" y="3576703"/>
            <a:ext cx="1501963" cy="15019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9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5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4D874D2-3DC6-7F24-F2BE-436FF278759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54780" y="0"/>
            <a:ext cx="49975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C43643-5D95-AFE8-B7C1-1670089235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24336"/>
            <a:ext cx="5868474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D60AF-164B-C281-3AEF-8B49DEECD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904981"/>
            <a:ext cx="5868474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9C3CBB-7E96-3D3C-F386-48C9E55D6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C35AFCC-706E-4831-227C-762B7D40B2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D5D2BF-9137-DCFD-61F0-17C4CE81D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941873-FC1E-E96A-B0D4-3ED2532AB9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462069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B05E0A-BBB3-2AC1-4FCC-41B0F0FC7B78}"/>
              </a:ext>
            </a:extLst>
          </p:cNvPr>
          <p:cNvSpPr/>
          <p:nvPr userDrawn="1"/>
        </p:nvSpPr>
        <p:spPr>
          <a:xfrm>
            <a:off x="-124992" y="4514422"/>
            <a:ext cx="5868474" cy="1644332"/>
          </a:xfrm>
          <a:custGeom>
            <a:avLst/>
            <a:gdLst>
              <a:gd name="connsiteX0" fmla="*/ 0 w 5567018"/>
              <a:gd name="connsiteY0" fmla="*/ 0 h 1644332"/>
              <a:gd name="connsiteX1" fmla="*/ 5455878 w 5567018"/>
              <a:gd name="connsiteY1" fmla="*/ 0 h 1644332"/>
              <a:gd name="connsiteX2" fmla="*/ 5567018 w 5567018"/>
              <a:gd name="connsiteY2" fmla="*/ 111140 h 1644332"/>
              <a:gd name="connsiteX3" fmla="*/ 5567018 w 5567018"/>
              <a:gd name="connsiteY3" fmla="*/ 1533192 h 1644332"/>
              <a:gd name="connsiteX4" fmla="*/ 5455878 w 5567018"/>
              <a:gd name="connsiteY4" fmla="*/ 1644332 h 1644332"/>
              <a:gd name="connsiteX5" fmla="*/ 0 w 5567018"/>
              <a:gd name="connsiteY5" fmla="*/ 1644332 h 16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018" h="1644332">
                <a:moveTo>
                  <a:pt x="0" y="0"/>
                </a:moveTo>
                <a:lnTo>
                  <a:pt x="5455878" y="0"/>
                </a:lnTo>
                <a:cubicBezTo>
                  <a:pt x="5517259" y="0"/>
                  <a:pt x="5567018" y="49759"/>
                  <a:pt x="5567018" y="111140"/>
                </a:cubicBezTo>
                <a:lnTo>
                  <a:pt x="5567018" y="1533192"/>
                </a:lnTo>
                <a:cubicBezTo>
                  <a:pt x="5567018" y="1594573"/>
                  <a:pt x="5517259" y="1644332"/>
                  <a:pt x="5455878" y="1644332"/>
                </a:cubicBezTo>
                <a:lnTo>
                  <a:pt x="0" y="1644332"/>
                </a:lnTo>
                <a:close/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B05B881-757C-8643-E4F5-5DAE8B3A97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7420" y="3576703"/>
            <a:ext cx="1501963" cy="15019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6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AB158F-DEB8-5650-FB21-26052F2CE1B3}"/>
              </a:ext>
            </a:extLst>
          </p:cNvPr>
          <p:cNvSpPr/>
          <p:nvPr userDrawn="1"/>
        </p:nvSpPr>
        <p:spPr>
          <a:xfrm>
            <a:off x="493316" y="1077497"/>
            <a:ext cx="7270733" cy="2951240"/>
          </a:xfrm>
          <a:prstGeom prst="roundRect">
            <a:avLst>
              <a:gd name="adj" fmla="val 58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91FE50-4B80-3187-7900-6F76B8D28298}"/>
              </a:ext>
            </a:extLst>
          </p:cNvPr>
          <p:cNvSpPr/>
          <p:nvPr userDrawn="1"/>
        </p:nvSpPr>
        <p:spPr>
          <a:xfrm>
            <a:off x="405646" y="1155032"/>
            <a:ext cx="7270733" cy="3241142"/>
          </a:xfrm>
          <a:prstGeom prst="roundRect">
            <a:avLst>
              <a:gd name="adj" fmla="val 5828"/>
            </a:avLst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C43643-5D95-AFE8-B7C1-1670089235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24336"/>
            <a:ext cx="5868474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D60AF-164B-C281-3AEF-8B49DEECD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904981"/>
            <a:ext cx="5868474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9C3CBB-7E96-3D3C-F386-48C9E55D6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C35AFCC-706E-4831-227C-762B7D40B2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D5D2BF-9137-DCFD-61F0-17C4CE81D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941873-FC1E-E96A-B0D4-3ED2532AB9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462069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B05B881-757C-8643-E4F5-5DAE8B3A97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7420" y="3576703"/>
            <a:ext cx="1501963" cy="15019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4D874D2-3DC6-7F24-F2BE-436FF278759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154780" y="0"/>
            <a:ext cx="499752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7">
    <p:bg>
      <p:bgPr>
        <a:gradFill>
          <a:gsLst>
            <a:gs pos="0">
              <a:srgbClr val="005589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06DDFAE9-78DF-399E-2329-41ACE177AB17}"/>
              </a:ext>
            </a:extLst>
          </p:cNvPr>
          <p:cNvSpPr/>
          <p:nvPr userDrawn="1"/>
        </p:nvSpPr>
        <p:spPr>
          <a:xfrm rot="5400000" flipH="1">
            <a:off x="7146758" y="-1050758"/>
            <a:ext cx="3994485" cy="6095999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9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FB05ABBB-DAE4-8E34-8B65-C75C4C264537}"/>
              </a:ext>
            </a:extLst>
          </p:cNvPr>
          <p:cNvSpPr/>
          <p:nvPr userDrawn="1"/>
        </p:nvSpPr>
        <p:spPr>
          <a:xfrm flipH="1">
            <a:off x="0" y="-1"/>
            <a:ext cx="7752143" cy="6858001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2284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5AF39F29-4D5D-9BC4-7A0A-7CB180509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A582BF2C-4BB6-89FA-B084-A18B691BFA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8B63D954-A57F-7A93-3407-457EC3AC31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677DE31-D835-527B-7132-BA5F59B8E2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2884" y="3507662"/>
            <a:ext cx="1418064" cy="141806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FEB51A4-43B5-D1F4-456B-AC7D01260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056503"/>
            <a:ext cx="4997523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7858F8B-0977-C4FD-0369-2BC771724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137148"/>
            <a:ext cx="3916017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DF9DC4F-5202-2151-9D5F-D9B5375B7C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694236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1650519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8">
    <p:bg>
      <p:bgPr>
        <a:gradFill>
          <a:gsLst>
            <a:gs pos="0">
              <a:srgbClr val="005589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06DDFAE9-78DF-399E-2329-41ACE177AB17}"/>
              </a:ext>
            </a:extLst>
          </p:cNvPr>
          <p:cNvSpPr/>
          <p:nvPr userDrawn="1"/>
        </p:nvSpPr>
        <p:spPr>
          <a:xfrm rot="5400000" flipH="1">
            <a:off x="7146758" y="-1050758"/>
            <a:ext cx="3994485" cy="6095999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rgbClr val="051923"/>
              </a:gs>
              <a:gs pos="100000">
                <a:srgbClr val="0228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FB05ABBB-DAE4-8E34-8B65-C75C4C264537}"/>
              </a:ext>
            </a:extLst>
          </p:cNvPr>
          <p:cNvSpPr/>
          <p:nvPr userDrawn="1"/>
        </p:nvSpPr>
        <p:spPr>
          <a:xfrm flipH="1">
            <a:off x="0" y="-1"/>
            <a:ext cx="7752143" cy="6858001"/>
          </a:xfrm>
          <a:custGeom>
            <a:avLst/>
            <a:gdLst>
              <a:gd name="connsiteX0" fmla="*/ 4959260 w 8948554"/>
              <a:gd name="connsiteY0" fmla="*/ 0 h 6858001"/>
              <a:gd name="connsiteX1" fmla="*/ 8948554 w 8948554"/>
              <a:gd name="connsiteY1" fmla="*/ 0 h 6858001"/>
              <a:gd name="connsiteX2" fmla="*/ 8948554 w 8948554"/>
              <a:gd name="connsiteY2" fmla="*/ 6858000 h 6858001"/>
              <a:gd name="connsiteX3" fmla="*/ 5819872 w 8948554"/>
              <a:gd name="connsiteY3" fmla="*/ 6858000 h 6858001"/>
              <a:gd name="connsiteX4" fmla="*/ 5819872 w 8948554"/>
              <a:gd name="connsiteY4" fmla="*/ 6858001 h 6858001"/>
              <a:gd name="connsiteX5" fmla="*/ 1721077 w 8948554"/>
              <a:gd name="connsiteY5" fmla="*/ 6858001 h 6858001"/>
              <a:gd name="connsiteX6" fmla="*/ 1609183 w 8948554"/>
              <a:gd name="connsiteY6" fmla="*/ 6762677 h 6858001"/>
              <a:gd name="connsiteX7" fmla="*/ 0 w 8948554"/>
              <a:gd name="connsiteY7" fmla="*/ 3379809 h 6858001"/>
              <a:gd name="connsiteX8" fmla="*/ 1414490 w 8948554"/>
              <a:gd name="connsiteY8" fmla="*/ 179496 h 6858001"/>
              <a:gd name="connsiteX9" fmla="*/ 1605918 w 8948554"/>
              <a:gd name="connsiteY9" fmla="*/ 1 h 6858001"/>
              <a:gd name="connsiteX10" fmla="*/ 4959260 w 8948554"/>
              <a:gd name="connsiteY1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554" h="6858001">
                <a:moveTo>
                  <a:pt x="4959260" y="0"/>
                </a:moveTo>
                <a:lnTo>
                  <a:pt x="8948554" y="0"/>
                </a:lnTo>
                <a:lnTo>
                  <a:pt x="8948554" y="6858000"/>
                </a:lnTo>
                <a:lnTo>
                  <a:pt x="5819872" y="6858000"/>
                </a:lnTo>
                <a:lnTo>
                  <a:pt x="5819872" y="6858001"/>
                </a:lnTo>
                <a:lnTo>
                  <a:pt x="1721077" y="6858001"/>
                </a:lnTo>
                <a:lnTo>
                  <a:pt x="1609183" y="6762677"/>
                </a:lnTo>
                <a:cubicBezTo>
                  <a:pt x="609371" y="5869200"/>
                  <a:pt x="0" y="4682305"/>
                  <a:pt x="0" y="3379809"/>
                </a:cubicBezTo>
                <a:cubicBezTo>
                  <a:pt x="0" y="2164147"/>
                  <a:pt x="530829" y="1049185"/>
                  <a:pt x="1414490" y="179496"/>
                </a:cubicBezTo>
                <a:lnTo>
                  <a:pt x="1605918" y="1"/>
                </a:lnTo>
                <a:lnTo>
                  <a:pt x="4959260" y="1"/>
                </a:lnTo>
                <a:close/>
              </a:path>
            </a:pathLst>
          </a:custGeom>
          <a:gradFill>
            <a:gsLst>
              <a:gs pos="0">
                <a:srgbClr val="005C94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5AF39F29-4D5D-9BC4-7A0A-7CB180509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02501"/>
            <a:ext cx="2491612" cy="376163"/>
          </a:xfrm>
        </p:spPr>
        <p:txBody>
          <a:bodyPr anchor="ctr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A582BF2C-4BB6-89FA-B084-A18B691BFA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124115"/>
            <a:ext cx="4195417" cy="376163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8B63D954-A57F-7A93-3407-457EC3AC31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535959"/>
            <a:ext cx="4195417" cy="376163"/>
          </a:xfrm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677DE31-D835-527B-7132-BA5F59B8E2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2884" y="3507662"/>
            <a:ext cx="1418064" cy="141806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FEB51A4-43B5-D1F4-456B-AC7D01260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056503"/>
            <a:ext cx="4997523" cy="10175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7858F8B-0977-C4FD-0369-2BC771724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137148"/>
            <a:ext cx="3916017" cy="494027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DF9DC4F-5202-2151-9D5F-D9B5375B7C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1" y="3694236"/>
            <a:ext cx="2974212" cy="494027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48920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9">
    <p:bg>
      <p:bgPr>
        <a:gradFill>
          <a:gsLst>
            <a:gs pos="0">
              <a:schemeClr val="tx2"/>
            </a:gs>
            <a:gs pos="99000">
              <a:srgbClr val="00558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8FA2A-D1DF-DD89-95F9-02EDCF52B158}"/>
              </a:ext>
            </a:extLst>
          </p:cNvPr>
          <p:cNvSpPr/>
          <p:nvPr userDrawn="1"/>
        </p:nvSpPr>
        <p:spPr>
          <a:xfrm>
            <a:off x="1" y="0"/>
            <a:ext cx="6656295" cy="6858000"/>
          </a:xfrm>
          <a:prstGeom prst="rect">
            <a:avLst/>
          </a:prstGeom>
          <a:gradFill>
            <a:gsLst>
              <a:gs pos="0">
                <a:srgbClr val="022840"/>
              </a:gs>
              <a:gs pos="98000">
                <a:srgbClr val="0519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549EC0-FF4D-D96F-908A-5A8EF954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2825" y="2578831"/>
            <a:ext cx="1700339" cy="17003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B14C423-903C-2103-A5BF-A0128211B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1" y="2460311"/>
            <a:ext cx="4607859" cy="1517915"/>
          </a:xfrm>
        </p:spPr>
        <p:txBody>
          <a:bodyPr rIns="91440"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7204E-5EAE-5D62-389A-D6EA53AD8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722" y="4041287"/>
            <a:ext cx="3916017" cy="494027"/>
          </a:xfrm>
        </p:spPr>
        <p:txBody>
          <a:bodyPr rIns="91440" anchor="ctr">
            <a:normAutofit/>
          </a:bodyPr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1A552CC-15A7-E3F5-5563-E2553BA1F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195" y="1792268"/>
            <a:ext cx="3403600" cy="376163"/>
          </a:xfrm>
        </p:spPr>
        <p:txBody>
          <a:bodyPr rIns="91440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Presented/Hosted by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6FAE65C-E3F9-9061-E659-ED68C49F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6711" y="4680558"/>
            <a:ext cx="2672568" cy="376163"/>
          </a:xfrm>
        </p:spPr>
        <p:txBody>
          <a:bodyPr rIns="0" anchor="ctr">
            <a:noAutofit/>
          </a:bodyPr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2464FF3-E6C1-622B-74A3-D8E57B030D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6711" y="5092402"/>
            <a:ext cx="2672568" cy="376163"/>
          </a:xfrm>
        </p:spPr>
        <p:txBody>
          <a:bodyPr rIns="0"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0D4C78-A1C1-0E8E-40AC-F76045F78D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281" y="231819"/>
            <a:ext cx="3873220" cy="1025483"/>
          </a:xfrm>
        </p:spPr>
        <p:txBody>
          <a:bodyPr rIns="91440" anchor="ctr">
            <a:noAutofit/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If applicable, add a photo within this area behind title text. Arrange &gt; send to back. Add a square transparent overlay on top of photo with color #003554. Delete this text box when done.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904CB8-DEC7-AD89-C350-12B3F4B49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2722" y="4598375"/>
            <a:ext cx="3916017" cy="494027"/>
          </a:xfrm>
        </p:spPr>
        <p:txBody>
          <a:bodyPr rIns="9144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A07644-FEA5-EC3C-2568-B7162B9C8C54}"/>
              </a:ext>
            </a:extLst>
          </p:cNvPr>
          <p:cNvCxnSpPr>
            <a:cxnSpLocks/>
          </p:cNvCxnSpPr>
          <p:nvPr userDrawn="1"/>
        </p:nvCxnSpPr>
        <p:spPr>
          <a:xfrm>
            <a:off x="8237041" y="2213979"/>
            <a:ext cx="2411911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25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10">
    <p:bg>
      <p:bgPr>
        <a:gradFill>
          <a:gsLst>
            <a:gs pos="88000">
              <a:srgbClr val="004D7C"/>
            </a:gs>
            <a:gs pos="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40399-C67A-78EA-3368-C4B20E9A6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3970228"/>
            <a:ext cx="8915400" cy="7944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95ABF-5F3F-E4FA-A1B4-E1F64E3DF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4764701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61E33BF-B28A-DA0B-DA49-15B31D4080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8299" y="5342022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E44D67CC-1514-EAC7-71F8-49542AE85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06404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30641DC-52C9-E06C-2C6C-420830959D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829" y="2132628"/>
            <a:ext cx="1700339" cy="17003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4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eaker 11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566CE0F-3D9C-6513-DBEE-63388B5B98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306404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40399-C67A-78EA-3368-C4B20E9A6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8300" y="3970228"/>
            <a:ext cx="8915400" cy="79447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95ABF-5F3F-E4FA-A1B4-E1F64E3DF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8300" y="4764701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61E33BF-B28A-DA0B-DA49-15B31D4080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8299" y="5342022"/>
            <a:ext cx="8915400" cy="577321"/>
          </a:xfrm>
        </p:spPr>
        <p:txBody>
          <a:bodyPr rIns="0"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xx, 20xx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C309C92-EF97-2C66-F357-00FC25C4E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829" y="2132628"/>
            <a:ext cx="1700339" cy="17003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-U-E QR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B2B6B84-7B43-B1E6-BC30-E5663BE7D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6516" y="5820289"/>
            <a:ext cx="3030081" cy="42064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FABF26-2350-D2EB-082E-2920E28FED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6318" y="2000007"/>
            <a:ext cx="2530475" cy="25288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A5E00-C1BB-C88B-9456-C3C807A02AF3}"/>
              </a:ext>
            </a:extLst>
          </p:cNvPr>
          <p:cNvSpPr txBox="1"/>
          <p:nvPr userDrawn="1"/>
        </p:nvSpPr>
        <p:spPr>
          <a:xfrm>
            <a:off x="683387" y="1028700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8125A-FF12-9EBB-D96F-69489E8E34DB}"/>
              </a:ext>
            </a:extLst>
          </p:cNvPr>
          <p:cNvSpPr txBox="1"/>
          <p:nvPr userDrawn="1"/>
        </p:nvSpPr>
        <p:spPr>
          <a:xfrm>
            <a:off x="683389" y="2778797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7F0E4-4DCC-B0A6-ADDD-0D301374E342}"/>
              </a:ext>
            </a:extLst>
          </p:cNvPr>
          <p:cNvSpPr txBox="1"/>
          <p:nvPr userDrawn="1"/>
        </p:nvSpPr>
        <p:spPr>
          <a:xfrm>
            <a:off x="683386" y="4528894"/>
            <a:ext cx="7602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great agents can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  <a:endParaRPr lang="en-US" sz="5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4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-Long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29031CF-342E-AD45-AD90-1B0E57E6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468" y="6481049"/>
            <a:ext cx="11167533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Source: XYZ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414276"/>
            <a:ext cx="10058400" cy="423253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AEAE57-D98F-A44B-83B3-908CCB1D2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070177"/>
            <a:ext cx="10058400" cy="5178225"/>
          </a:xfrm>
        </p:spPr>
        <p:txBody>
          <a:bodyPr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189" indent="0">
              <a:lnSpc>
                <a:spcPct val="100000"/>
              </a:lnSpc>
              <a:buNone/>
              <a:defRPr sz="1800"/>
            </a:lvl2pPr>
            <a:lvl3pPr marL="914377" indent="0">
              <a:lnSpc>
                <a:spcPct val="100000"/>
              </a:lnSpc>
              <a:buNone/>
              <a:defRPr sz="1800"/>
            </a:lvl3pPr>
            <a:lvl4pPr marL="1371566" indent="0">
              <a:lnSpc>
                <a:spcPct val="100000"/>
              </a:lnSpc>
              <a:buNone/>
              <a:defRPr sz="1800"/>
            </a:lvl4pPr>
            <a:lvl5pPr marL="1828754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US"/>
              <a:t>Longer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460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09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-U-E QR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B2B6B84-7B43-B1E6-BC30-E5663BE7D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6516" y="5820289"/>
            <a:ext cx="3030081" cy="42064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FABF26-2350-D2EB-082E-2920E28FED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6318" y="2000007"/>
            <a:ext cx="2530475" cy="25288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A5E00-C1BB-C88B-9456-C3C807A02AF3}"/>
              </a:ext>
            </a:extLst>
          </p:cNvPr>
          <p:cNvSpPr txBox="1"/>
          <p:nvPr userDrawn="1"/>
        </p:nvSpPr>
        <p:spPr>
          <a:xfrm>
            <a:off x="683387" y="1113541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La </a:t>
            </a:r>
            <a:r>
              <a:rPr lang="en-US" sz="3200" err="1">
                <a:solidFill>
                  <a:schemeClr val="bg1"/>
                </a:solidFill>
                <a:effectLst/>
              </a:rPr>
              <a:t>mayoría</a:t>
            </a:r>
            <a:r>
              <a:rPr lang="en-US" sz="3200">
                <a:solidFill>
                  <a:schemeClr val="bg1"/>
                </a:solidFill>
                <a:effectLst/>
              </a:rPr>
              <a:t> de </a:t>
            </a:r>
            <a:r>
              <a:rPr lang="en-US" sz="3200" err="1">
                <a:solidFill>
                  <a:schemeClr val="bg1"/>
                </a:solidFill>
                <a:effectLst/>
              </a:rPr>
              <a:t>los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agentes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b="1" err="1">
                <a:solidFill>
                  <a:schemeClr val="accent1"/>
                </a:solidFill>
                <a:effectLst/>
              </a:rPr>
              <a:t>saben</a:t>
            </a:r>
            <a:endParaRPr lang="en-US" sz="32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lo que </a:t>
            </a:r>
            <a:r>
              <a:rPr lang="en-US" sz="3200" err="1">
                <a:solidFill>
                  <a:schemeClr val="bg1"/>
                </a:solidFill>
                <a:effectLst/>
              </a:rPr>
              <a:t>está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pasando</a:t>
            </a:r>
            <a:r>
              <a:rPr lang="en-US" sz="320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8125A-FF12-9EBB-D96F-69489E8E34DB}"/>
              </a:ext>
            </a:extLst>
          </p:cNvPr>
          <p:cNvSpPr txBox="1"/>
          <p:nvPr userDrawn="1"/>
        </p:nvSpPr>
        <p:spPr>
          <a:xfrm>
            <a:off x="683389" y="2863638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Los </a:t>
            </a:r>
            <a:r>
              <a:rPr lang="en-US" sz="3200" err="1">
                <a:solidFill>
                  <a:schemeClr val="bg1"/>
                </a:solidFill>
              </a:rPr>
              <a:t>agentes</a:t>
            </a:r>
            <a:r>
              <a:rPr lang="en-US" sz="3200">
                <a:solidFill>
                  <a:schemeClr val="bg1"/>
                </a:solidFill>
              </a:rPr>
              <a:t> buenos </a:t>
            </a:r>
            <a:r>
              <a:rPr lang="en-US" sz="3200" b="1" err="1">
                <a:solidFill>
                  <a:schemeClr val="accent1"/>
                </a:solidFill>
              </a:rPr>
              <a:t>entienden</a:t>
            </a:r>
            <a:endParaRPr lang="en-US" sz="3200" b="1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 que </a:t>
            </a:r>
            <a:r>
              <a:rPr lang="en-US" sz="3200" err="1">
                <a:solidFill>
                  <a:schemeClr val="bg1"/>
                </a:solidFill>
              </a:rPr>
              <a:t>está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pasando</a:t>
            </a:r>
            <a:r>
              <a:rPr lang="en-US" sz="3200">
                <a:solidFill>
                  <a:schemeClr val="bg1"/>
                </a:solidFill>
              </a:rPr>
              <a:t>.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7F0E4-4DCC-B0A6-ADDD-0D301374E342}"/>
              </a:ext>
            </a:extLst>
          </p:cNvPr>
          <p:cNvSpPr txBox="1"/>
          <p:nvPr userDrawn="1"/>
        </p:nvSpPr>
        <p:spPr>
          <a:xfrm>
            <a:off x="683386" y="4613735"/>
            <a:ext cx="760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Solo </a:t>
            </a:r>
            <a:r>
              <a:rPr lang="en-US" sz="2800" err="1">
                <a:solidFill>
                  <a:schemeClr val="bg1"/>
                </a:solidFill>
                <a:effectLst/>
              </a:rPr>
              <a:t>los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agentes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excelentes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pueden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b="1" err="1">
                <a:solidFill>
                  <a:schemeClr val="accent1"/>
                </a:solidFill>
                <a:effectLst/>
              </a:rPr>
              <a:t>explicar</a:t>
            </a:r>
            <a:endParaRPr lang="en-US" sz="28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lo que </a:t>
            </a:r>
            <a:r>
              <a:rPr lang="en-US" sz="2800" err="1">
                <a:solidFill>
                  <a:schemeClr val="bg1"/>
                </a:solidFill>
                <a:effectLst/>
              </a:rPr>
              <a:t>está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pasando</a:t>
            </a:r>
            <a:r>
              <a:rPr lang="en-US" sz="2800">
                <a:solidFill>
                  <a:schemeClr val="bg1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48841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-U-E Logo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0629B-11B7-0278-2653-C10AC286C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7263" y="2224726"/>
            <a:ext cx="2415531" cy="2152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6F14C-6E7B-BC4A-589E-F0E34A7E4253}"/>
              </a:ext>
            </a:extLst>
          </p:cNvPr>
          <p:cNvSpPr txBox="1"/>
          <p:nvPr userDrawn="1"/>
        </p:nvSpPr>
        <p:spPr>
          <a:xfrm>
            <a:off x="683387" y="1028700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36601-27C9-5814-371C-ED4DF70F0041}"/>
              </a:ext>
            </a:extLst>
          </p:cNvPr>
          <p:cNvSpPr txBox="1"/>
          <p:nvPr userDrawn="1"/>
        </p:nvSpPr>
        <p:spPr>
          <a:xfrm>
            <a:off x="683389" y="2778797"/>
            <a:ext cx="660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agents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AAD0B-8432-0DB5-121D-32FAD2F92C29}"/>
              </a:ext>
            </a:extLst>
          </p:cNvPr>
          <p:cNvSpPr txBox="1"/>
          <p:nvPr userDrawn="1"/>
        </p:nvSpPr>
        <p:spPr>
          <a:xfrm>
            <a:off x="683386" y="4528894"/>
            <a:ext cx="7602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great agents can </a:t>
            </a:r>
            <a:r>
              <a:rPr lang="en-US" sz="40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happening.</a:t>
            </a:r>
            <a:endParaRPr lang="en-US" sz="5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85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-U-E Logo">
    <p:bg>
      <p:bgPr>
        <a:gradFill>
          <a:gsLst>
            <a:gs pos="0">
              <a:srgbClr val="051923"/>
            </a:gs>
            <a:gs pos="100000">
              <a:srgbClr val="0228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E8DD-B4F6-E6CD-69AD-344F8C0B0B6B}"/>
              </a:ext>
            </a:extLst>
          </p:cNvPr>
          <p:cNvSpPr/>
          <p:nvPr userDrawn="1"/>
        </p:nvSpPr>
        <p:spPr>
          <a:xfrm>
            <a:off x="8251115" y="0"/>
            <a:ext cx="3940885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0055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0629B-11B7-0278-2653-C10AC286C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7263" y="2224726"/>
            <a:ext cx="2415531" cy="2152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5A279-61DB-3B3A-0887-C75A9AED58F4}"/>
              </a:ext>
            </a:extLst>
          </p:cNvPr>
          <p:cNvSpPr txBox="1"/>
          <p:nvPr userDrawn="1"/>
        </p:nvSpPr>
        <p:spPr>
          <a:xfrm>
            <a:off x="683387" y="1113541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La </a:t>
            </a:r>
            <a:r>
              <a:rPr lang="en-US" sz="3200" err="1">
                <a:solidFill>
                  <a:schemeClr val="bg1"/>
                </a:solidFill>
                <a:effectLst/>
              </a:rPr>
              <a:t>mayoría</a:t>
            </a:r>
            <a:r>
              <a:rPr lang="en-US" sz="3200">
                <a:solidFill>
                  <a:schemeClr val="bg1"/>
                </a:solidFill>
                <a:effectLst/>
              </a:rPr>
              <a:t> de </a:t>
            </a:r>
            <a:r>
              <a:rPr lang="en-US" sz="3200" err="1">
                <a:solidFill>
                  <a:schemeClr val="bg1"/>
                </a:solidFill>
                <a:effectLst/>
              </a:rPr>
              <a:t>los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agentes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b="1" err="1">
                <a:solidFill>
                  <a:schemeClr val="accent1"/>
                </a:solidFill>
                <a:effectLst/>
              </a:rPr>
              <a:t>saben</a:t>
            </a:r>
            <a:endParaRPr lang="en-US" sz="32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3200">
                <a:solidFill>
                  <a:schemeClr val="bg1"/>
                </a:solidFill>
                <a:effectLst/>
              </a:rPr>
              <a:t>lo que </a:t>
            </a:r>
            <a:r>
              <a:rPr lang="en-US" sz="3200" err="1">
                <a:solidFill>
                  <a:schemeClr val="bg1"/>
                </a:solidFill>
                <a:effectLst/>
              </a:rPr>
              <a:t>está</a:t>
            </a:r>
            <a:r>
              <a:rPr lang="en-US" sz="3200">
                <a:solidFill>
                  <a:schemeClr val="bg1"/>
                </a:solidFill>
                <a:effectLst/>
              </a:rPr>
              <a:t> </a:t>
            </a:r>
            <a:r>
              <a:rPr lang="en-US" sz="3200" err="1">
                <a:solidFill>
                  <a:schemeClr val="bg1"/>
                </a:solidFill>
                <a:effectLst/>
              </a:rPr>
              <a:t>pasando</a:t>
            </a:r>
            <a:r>
              <a:rPr lang="en-US" sz="320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F61A5-22EE-E51F-FDF8-1276AEBBE907}"/>
              </a:ext>
            </a:extLst>
          </p:cNvPr>
          <p:cNvSpPr txBox="1"/>
          <p:nvPr userDrawn="1"/>
        </p:nvSpPr>
        <p:spPr>
          <a:xfrm>
            <a:off x="683389" y="2863638"/>
            <a:ext cx="66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Los </a:t>
            </a:r>
            <a:r>
              <a:rPr lang="en-US" sz="3200" err="1">
                <a:solidFill>
                  <a:schemeClr val="bg1"/>
                </a:solidFill>
              </a:rPr>
              <a:t>agentes</a:t>
            </a:r>
            <a:r>
              <a:rPr lang="en-US" sz="3200">
                <a:solidFill>
                  <a:schemeClr val="bg1"/>
                </a:solidFill>
              </a:rPr>
              <a:t> buenos </a:t>
            </a:r>
            <a:r>
              <a:rPr lang="en-US" sz="3200" b="1" err="1">
                <a:solidFill>
                  <a:schemeClr val="accent1"/>
                </a:solidFill>
              </a:rPr>
              <a:t>entienden</a:t>
            </a:r>
            <a:endParaRPr lang="en-US" sz="3200" b="1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3200">
                <a:solidFill>
                  <a:schemeClr val="bg1"/>
                </a:solidFill>
              </a:rPr>
              <a:t>lo que </a:t>
            </a:r>
            <a:r>
              <a:rPr lang="en-US" sz="3200" err="1">
                <a:solidFill>
                  <a:schemeClr val="bg1"/>
                </a:solidFill>
              </a:rPr>
              <a:t>está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pasando</a:t>
            </a:r>
            <a:r>
              <a:rPr lang="en-US" sz="3200">
                <a:solidFill>
                  <a:schemeClr val="bg1"/>
                </a:solidFill>
              </a:rPr>
              <a:t>.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EF0E-8B8E-A641-AA15-4FA56B36AD9A}"/>
              </a:ext>
            </a:extLst>
          </p:cNvPr>
          <p:cNvSpPr txBox="1"/>
          <p:nvPr userDrawn="1"/>
        </p:nvSpPr>
        <p:spPr>
          <a:xfrm>
            <a:off x="683386" y="4613735"/>
            <a:ext cx="760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Solo </a:t>
            </a:r>
            <a:r>
              <a:rPr lang="en-US" sz="2800" err="1">
                <a:solidFill>
                  <a:schemeClr val="bg1"/>
                </a:solidFill>
                <a:effectLst/>
              </a:rPr>
              <a:t>los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agentes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excelentes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pueden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b="1" err="1">
                <a:solidFill>
                  <a:schemeClr val="accent1"/>
                </a:solidFill>
                <a:effectLst/>
              </a:rPr>
              <a:t>explicar</a:t>
            </a:r>
            <a:endParaRPr lang="en-US" sz="2800">
              <a:solidFill>
                <a:schemeClr val="accent1"/>
              </a:solidFill>
              <a:effectLst/>
            </a:endParaRPr>
          </a:p>
          <a:p>
            <a:pPr rtl="0"/>
            <a:r>
              <a:rPr lang="en-US" sz="2800">
                <a:solidFill>
                  <a:schemeClr val="bg1"/>
                </a:solidFill>
                <a:effectLst/>
              </a:rPr>
              <a:t>lo que </a:t>
            </a:r>
            <a:r>
              <a:rPr lang="en-US" sz="2800" err="1">
                <a:solidFill>
                  <a:schemeClr val="bg1"/>
                </a:solidFill>
                <a:effectLst/>
              </a:rPr>
              <a:t>está</a:t>
            </a:r>
            <a:r>
              <a:rPr lang="en-US" sz="2800">
                <a:solidFill>
                  <a:schemeClr val="bg1"/>
                </a:solidFill>
                <a:effectLst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</a:rPr>
              <a:t>pasando</a:t>
            </a:r>
            <a:r>
              <a:rPr lang="en-US" sz="2800">
                <a:solidFill>
                  <a:schemeClr val="bg1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97299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22580"/>
            <a:ext cx="10058400" cy="75672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5626"/>
            <a:ext cx="10058400" cy="4651375"/>
          </a:xfrm>
          <a:prstGeom prst="rect">
            <a:avLst/>
          </a:prstGeom>
        </p:spPr>
        <p:txBody>
          <a:bodyPr vert="horz" lIns="0" tIns="45720" rIns="182880" bIns="45720" rtlCol="0">
            <a:norm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3" r:id="rId38"/>
    <p:sldLayoutId id="2147483874" r:id="rId39"/>
    <p:sldLayoutId id="2147483875" r:id="rId40"/>
    <p:sldLayoutId id="2147483876" r:id="rId41"/>
    <p:sldLayoutId id="2147483877" r:id="rId42"/>
    <p:sldLayoutId id="2147483878" r:id="rId43"/>
    <p:sldLayoutId id="2147483879" r:id="rId44"/>
    <p:sldLayoutId id="2147483880" r:id="rId45"/>
    <p:sldLayoutId id="2147483881" r:id="rId46"/>
    <p:sldLayoutId id="2147483882" r:id="rId47"/>
    <p:sldLayoutId id="2147483883" r:id="rId48"/>
    <p:sldLayoutId id="2147483884" r:id="rId49"/>
    <p:sldLayoutId id="2147483885" r:id="rId50"/>
    <p:sldLayoutId id="2147483886" r:id="rId51"/>
    <p:sldLayoutId id="2147483887" r:id="rId52"/>
    <p:sldLayoutId id="2147483888" r:id="rId53"/>
    <p:sldLayoutId id="2147483889" r:id="rId54"/>
    <p:sldLayoutId id="2147483890" r:id="rId55"/>
    <p:sldLayoutId id="2147483891" r:id="rId56"/>
    <p:sldLayoutId id="2147483892" r:id="rId57"/>
    <p:sldLayoutId id="2147483893" r:id="rId58"/>
    <p:sldLayoutId id="2147483894" r:id="rId59"/>
    <p:sldLayoutId id="2147483895" r:id="rId60"/>
    <p:sldLayoutId id="2147483896" r:id="rId6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">
          <p15:clr>
            <a:srgbClr val="F26B43"/>
          </p15:clr>
        </p15:guide>
        <p15:guide id="2" pos="672">
          <p15:clr>
            <a:srgbClr val="F26B43"/>
          </p15:clr>
        </p15:guide>
        <p15:guide id="3" pos="7008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840">
          <p15:clr>
            <a:srgbClr val="F26B43"/>
          </p15:clr>
        </p15:guide>
        <p15:guide id="8" pos="5832">
          <p15:clr>
            <a:srgbClr val="9FCC3B"/>
          </p15:clr>
        </p15:guide>
        <p15:guide id="9" orient="horz" pos="1128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13" Type="http://schemas.openxmlformats.org/officeDocument/2006/relationships/chart" Target="../charts/chart31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12" Type="http://schemas.openxmlformats.org/officeDocument/2006/relationships/chart" Target="../charts/chart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11" Type="http://schemas.openxmlformats.org/officeDocument/2006/relationships/chart" Target="../charts/chart29.xml"/><Relationship Id="rId5" Type="http://schemas.openxmlformats.org/officeDocument/2006/relationships/chart" Target="../charts/chart23.xml"/><Relationship Id="rId10" Type="http://schemas.openxmlformats.org/officeDocument/2006/relationships/chart" Target="../charts/chart28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Relationship Id="rId1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85016-048C-C067-EC97-DC19EBA307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Realtor.com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0D1E0D-ED65-B261-18F9-93ADDE903505}"/>
              </a:ext>
            </a:extLst>
          </p:cNvPr>
          <p:cNvGraphicFramePr/>
          <p:nvPr/>
        </p:nvGraphicFramePr>
        <p:xfrm>
          <a:off x="775251" y="1492078"/>
          <a:ext cx="10535480" cy="484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B78FFB-BCDB-A0F0-502F-6F51A837B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D31D398C-9124-4CCD-1ED3-AAB73495145B}"/>
              </a:ext>
            </a:extLst>
          </p:cNvPr>
          <p:cNvSpPr/>
          <p:nvPr/>
        </p:nvSpPr>
        <p:spPr>
          <a:xfrm>
            <a:off x="5411732" y="1695448"/>
            <a:ext cx="109728" cy="10972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383DE2-5BE9-469A-858B-C4A88DCA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4276"/>
            <a:ext cx="10058400" cy="535747"/>
          </a:xfrm>
        </p:spPr>
        <p:txBody>
          <a:bodyPr/>
          <a:lstStyle/>
          <a:p>
            <a:r>
              <a:rPr lang="en-US"/>
              <a:t>Where Housing Inventory Is Growing the Fastest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2DFBA5C-4A65-756B-C492-4FEB0213B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986305"/>
            <a:ext cx="10058400" cy="308459"/>
          </a:xfrm>
        </p:spPr>
        <p:txBody>
          <a:bodyPr/>
          <a:lstStyle/>
          <a:p>
            <a:r>
              <a:rPr lang="en-US" sz="1850"/>
              <a:t>Compared to Pre-Pandemic Norms, Inventory in the West and South Has Effectively Recovered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1229F3-A412-A7B7-4F27-39F0E10016C3}"/>
              </a:ext>
            </a:extLst>
          </p:cNvPr>
          <p:cNvSpPr txBox="1">
            <a:spLocks/>
          </p:cNvSpPr>
          <p:nvPr/>
        </p:nvSpPr>
        <p:spPr>
          <a:xfrm>
            <a:off x="1081128" y="1047967"/>
            <a:ext cx="10058400" cy="308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8ED77-88F1-4155-0701-070B65D1B7C7}"/>
              </a:ext>
            </a:extLst>
          </p:cNvPr>
          <p:cNvSpPr txBox="1"/>
          <p:nvPr/>
        </p:nvSpPr>
        <p:spPr>
          <a:xfrm rot="16200000">
            <a:off x="195798" y="3560325"/>
            <a:ext cx="1865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Percent Growth</a:t>
            </a:r>
          </a:p>
        </p:txBody>
      </p:sp>
    </p:spTree>
    <p:extLst>
      <p:ext uri="{BB962C8B-B14F-4D97-AF65-F5344CB8AC3E}">
        <p14:creationId xmlns:p14="http://schemas.microsoft.com/office/powerpoint/2010/main" val="280546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DFA5-0102-A2B6-0D72-D7061491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Mortgage Rate Drops in U.S.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EC473-07FF-79FF-8A21-1AFC0CB8C5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Since 1980s Till 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90AC-BEE4-251E-0562-0AAACE5BA1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Freddie Mac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993EA260-9C7D-AFDA-8747-B4C9D5FC2333}"/>
              </a:ext>
            </a:extLst>
          </p:cNvPr>
          <p:cNvSpPr/>
          <p:nvPr/>
        </p:nvSpPr>
        <p:spPr>
          <a:xfrm>
            <a:off x="1162050" y="1800226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2FF93DD-9B79-BF19-DDF9-2D2BCD5E541A}"/>
              </a:ext>
            </a:extLst>
          </p:cNvPr>
          <p:cNvSpPr/>
          <p:nvPr/>
        </p:nvSpPr>
        <p:spPr>
          <a:xfrm>
            <a:off x="2838452" y="1787634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C37539D-9D28-1424-53CA-DC8B51DBB032}"/>
              </a:ext>
            </a:extLst>
          </p:cNvPr>
          <p:cNvSpPr/>
          <p:nvPr/>
        </p:nvSpPr>
        <p:spPr>
          <a:xfrm>
            <a:off x="4514854" y="1790701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53908918-17FB-E7A3-BDFB-788A900296ED}"/>
              </a:ext>
            </a:extLst>
          </p:cNvPr>
          <p:cNvSpPr/>
          <p:nvPr/>
        </p:nvSpPr>
        <p:spPr>
          <a:xfrm>
            <a:off x="6191250" y="1790701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EB110166-169B-30FF-0000-A788C0305AA5}"/>
              </a:ext>
            </a:extLst>
          </p:cNvPr>
          <p:cNvSpPr/>
          <p:nvPr/>
        </p:nvSpPr>
        <p:spPr>
          <a:xfrm>
            <a:off x="7867646" y="1790701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5ADC215-6CDC-E89D-7A65-974B7AB34D98}"/>
              </a:ext>
            </a:extLst>
          </p:cNvPr>
          <p:cNvSpPr/>
          <p:nvPr/>
        </p:nvSpPr>
        <p:spPr>
          <a:xfrm>
            <a:off x="9544042" y="1794092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A9AD16C-59FF-EE60-D6BA-F6331F7CE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788127"/>
              </p:ext>
            </p:extLst>
          </p:nvPr>
        </p:nvGraphicFramePr>
        <p:xfrm>
          <a:off x="1162050" y="2381251"/>
          <a:ext cx="1495423" cy="336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B0C53F7-3333-C806-729B-A894F16DD64A}"/>
              </a:ext>
            </a:extLst>
          </p:cNvPr>
          <p:cNvSpPr txBox="1"/>
          <p:nvPr/>
        </p:nvSpPr>
        <p:spPr>
          <a:xfrm>
            <a:off x="1219198" y="1836133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1982-1986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18% to 9%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7248EAD-2CED-F2DB-F101-B6839D6A8792}"/>
              </a:ext>
            </a:extLst>
          </p:cNvPr>
          <p:cNvGraphicFramePr/>
          <p:nvPr/>
        </p:nvGraphicFramePr>
        <p:xfrm>
          <a:off x="2828931" y="2403367"/>
          <a:ext cx="1495423" cy="336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BF0FF06-7DE4-3F6B-A33D-5C94797ACDA3}"/>
              </a:ext>
            </a:extLst>
          </p:cNvPr>
          <p:cNvSpPr txBox="1"/>
          <p:nvPr/>
        </p:nvSpPr>
        <p:spPr>
          <a:xfrm>
            <a:off x="2886079" y="1820149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1990-1993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10% to 6%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FE69D9C-2FD7-B0FC-0A98-0B7495997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723361"/>
              </p:ext>
            </p:extLst>
          </p:nvPr>
        </p:nvGraphicFramePr>
        <p:xfrm>
          <a:off x="4448179" y="2363710"/>
          <a:ext cx="1495423" cy="336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27BD760-40F3-BD5B-ED95-4C8F45FBCED7}"/>
              </a:ext>
            </a:extLst>
          </p:cNvPr>
          <p:cNvSpPr txBox="1"/>
          <p:nvPr/>
        </p:nvSpPr>
        <p:spPr>
          <a:xfrm>
            <a:off x="4505327" y="1828117"/>
            <a:ext cx="147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2001-2003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7% to 5%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D95433C-3387-B226-5110-55886CED7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385653"/>
              </p:ext>
            </p:extLst>
          </p:nvPr>
        </p:nvGraphicFramePr>
        <p:xfrm>
          <a:off x="6191250" y="2324053"/>
          <a:ext cx="1495423" cy="336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311EC04-A8D6-84DD-FFE2-D94999C73820}"/>
              </a:ext>
            </a:extLst>
          </p:cNvPr>
          <p:cNvSpPr txBox="1"/>
          <p:nvPr/>
        </p:nvSpPr>
        <p:spPr>
          <a:xfrm>
            <a:off x="6248398" y="1807510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2008-2012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6% to 3%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687F37D-C30D-823B-775F-DB82BDD78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867891"/>
              </p:ext>
            </p:extLst>
          </p:nvPr>
        </p:nvGraphicFramePr>
        <p:xfrm>
          <a:off x="7820013" y="2341594"/>
          <a:ext cx="1495423" cy="336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B2B87C1-9737-890B-E49B-8A2622166088}"/>
              </a:ext>
            </a:extLst>
          </p:cNvPr>
          <p:cNvSpPr txBox="1"/>
          <p:nvPr/>
        </p:nvSpPr>
        <p:spPr>
          <a:xfrm>
            <a:off x="7877161" y="1806001"/>
            <a:ext cx="14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3.3% to 2.6%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A1F299F-9B43-536C-B50E-ECDA5CC60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508693"/>
              </p:ext>
            </p:extLst>
          </p:nvPr>
        </p:nvGraphicFramePr>
        <p:xfrm>
          <a:off x="9544048" y="2403367"/>
          <a:ext cx="1495423" cy="336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1A0DCE2-426D-0B1A-0819-BF5B847F2EF8}"/>
              </a:ext>
            </a:extLst>
          </p:cNvPr>
          <p:cNvSpPr txBox="1"/>
          <p:nvPr/>
        </p:nvSpPr>
        <p:spPr>
          <a:xfrm>
            <a:off x="9601196" y="1820149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2023-2024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8% to 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B9638E-6B53-66E6-9013-FE13AC707A93}"/>
              </a:ext>
            </a:extLst>
          </p:cNvPr>
          <p:cNvSpPr txBox="1"/>
          <p:nvPr/>
        </p:nvSpPr>
        <p:spPr>
          <a:xfrm>
            <a:off x="1190623" y="5905500"/>
            <a:ext cx="143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80s Recession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6F75FC-F433-7E0F-BE0A-D98DAA491D3F}"/>
              </a:ext>
            </a:extLst>
          </p:cNvPr>
          <p:cNvSpPr txBox="1"/>
          <p:nvPr/>
        </p:nvSpPr>
        <p:spPr>
          <a:xfrm>
            <a:off x="2857507" y="5899563"/>
            <a:ext cx="144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Mild Recession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D9F37-D5DF-50A0-3670-296989626684}"/>
              </a:ext>
            </a:extLst>
          </p:cNvPr>
          <p:cNvSpPr txBox="1"/>
          <p:nvPr/>
        </p:nvSpPr>
        <p:spPr>
          <a:xfrm>
            <a:off x="4533896" y="5890037"/>
            <a:ext cx="149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Dot-Com &amp; 9/11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6BFB5D-CCB5-2D52-0DA7-2EEB1801FC70}"/>
              </a:ext>
            </a:extLst>
          </p:cNvPr>
          <p:cNvSpPr txBox="1"/>
          <p:nvPr/>
        </p:nvSpPr>
        <p:spPr>
          <a:xfrm>
            <a:off x="6238861" y="5735538"/>
            <a:ext cx="144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Financial Crisis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1C73C3-8CE3-A7E9-1D32-4E04CA805F52}"/>
              </a:ext>
            </a:extLst>
          </p:cNvPr>
          <p:cNvSpPr txBox="1"/>
          <p:nvPr/>
        </p:nvSpPr>
        <p:spPr>
          <a:xfrm>
            <a:off x="7915268" y="5896165"/>
            <a:ext cx="136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84FFC4-AF27-D4C5-6615-FE9ECD9B5B44}"/>
              </a:ext>
            </a:extLst>
          </p:cNvPr>
          <p:cNvSpPr txBox="1"/>
          <p:nvPr/>
        </p:nvSpPr>
        <p:spPr>
          <a:xfrm>
            <a:off x="9601196" y="5896212"/>
            <a:ext cx="1428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196009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1290-873F-AA5A-1C2F-17A64DCE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A992-B9EB-965D-1958-7E6EE2F2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Sales Price of Houses Sold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A7083-D28B-E5F3-5102-17620B6F1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Since 1980s Till Now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6A53885C-052E-50F0-342B-9A8CAA413C8C}"/>
              </a:ext>
            </a:extLst>
          </p:cNvPr>
          <p:cNvSpPr/>
          <p:nvPr/>
        </p:nvSpPr>
        <p:spPr>
          <a:xfrm>
            <a:off x="1162050" y="1800226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F19E151-06E8-28AC-E676-48F45E4D6D5F}"/>
              </a:ext>
            </a:extLst>
          </p:cNvPr>
          <p:cNvSpPr/>
          <p:nvPr/>
        </p:nvSpPr>
        <p:spPr>
          <a:xfrm>
            <a:off x="2838452" y="1787634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BF26D4C5-8346-27ED-B01C-8D309E77E9B0}"/>
              </a:ext>
            </a:extLst>
          </p:cNvPr>
          <p:cNvSpPr/>
          <p:nvPr/>
        </p:nvSpPr>
        <p:spPr>
          <a:xfrm>
            <a:off x="4514854" y="1790701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68A3971A-07E5-C7BD-63A8-DFE485615928}"/>
              </a:ext>
            </a:extLst>
          </p:cNvPr>
          <p:cNvSpPr/>
          <p:nvPr/>
        </p:nvSpPr>
        <p:spPr>
          <a:xfrm>
            <a:off x="6191250" y="1790701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E4B68069-49BE-32A6-D01B-184001B2CBE1}"/>
              </a:ext>
            </a:extLst>
          </p:cNvPr>
          <p:cNvSpPr/>
          <p:nvPr/>
        </p:nvSpPr>
        <p:spPr>
          <a:xfrm>
            <a:off x="7867646" y="1790701"/>
            <a:ext cx="1438275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FACE3573-E2A4-B912-592C-882CCD793C56}"/>
              </a:ext>
            </a:extLst>
          </p:cNvPr>
          <p:cNvSpPr/>
          <p:nvPr/>
        </p:nvSpPr>
        <p:spPr>
          <a:xfrm>
            <a:off x="9544042" y="1794092"/>
            <a:ext cx="1495423" cy="4438650"/>
          </a:xfrm>
          <a:prstGeom prst="roundRect">
            <a:avLst>
              <a:gd name="adj" fmla="val 685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0FA20-64C2-12D1-5A72-195F4B742682}"/>
              </a:ext>
            </a:extLst>
          </p:cNvPr>
          <p:cNvSpPr txBox="1"/>
          <p:nvPr/>
        </p:nvSpPr>
        <p:spPr>
          <a:xfrm>
            <a:off x="1219198" y="1836133"/>
            <a:ext cx="136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1982-1986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EBB66-F53C-FDDA-545D-90230E050135}"/>
              </a:ext>
            </a:extLst>
          </p:cNvPr>
          <p:cNvSpPr txBox="1"/>
          <p:nvPr/>
        </p:nvSpPr>
        <p:spPr>
          <a:xfrm>
            <a:off x="2886079" y="1820149"/>
            <a:ext cx="136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1990-1993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3D6627-A39B-9CF8-6AF4-D4EEF0079F03}"/>
              </a:ext>
            </a:extLst>
          </p:cNvPr>
          <p:cNvSpPr txBox="1"/>
          <p:nvPr/>
        </p:nvSpPr>
        <p:spPr>
          <a:xfrm>
            <a:off x="4505327" y="1828117"/>
            <a:ext cx="1476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2001-2003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7E557A-00B8-9C32-7AFA-9DD6DCC94D63}"/>
              </a:ext>
            </a:extLst>
          </p:cNvPr>
          <p:cNvSpPr txBox="1"/>
          <p:nvPr/>
        </p:nvSpPr>
        <p:spPr>
          <a:xfrm>
            <a:off x="6248398" y="1807510"/>
            <a:ext cx="136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2008-2012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13547B-7A21-8BBC-0F63-DB4A9CC562C8}"/>
              </a:ext>
            </a:extLst>
          </p:cNvPr>
          <p:cNvSpPr txBox="1"/>
          <p:nvPr/>
        </p:nvSpPr>
        <p:spPr>
          <a:xfrm>
            <a:off x="7877161" y="1806001"/>
            <a:ext cx="147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BA2DD9-C770-23D4-8446-1E781D145854}"/>
              </a:ext>
            </a:extLst>
          </p:cNvPr>
          <p:cNvSpPr txBox="1"/>
          <p:nvPr/>
        </p:nvSpPr>
        <p:spPr>
          <a:xfrm>
            <a:off x="9601196" y="1820149"/>
            <a:ext cx="136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2023-2025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48C6D-B26F-386B-E20B-5A163E6194F7}"/>
              </a:ext>
            </a:extLst>
          </p:cNvPr>
          <p:cNvSpPr txBox="1"/>
          <p:nvPr/>
        </p:nvSpPr>
        <p:spPr>
          <a:xfrm>
            <a:off x="1190623" y="5905500"/>
            <a:ext cx="143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80s Recession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4B5730-B22B-2E71-F0E4-747FAB74744A}"/>
              </a:ext>
            </a:extLst>
          </p:cNvPr>
          <p:cNvSpPr txBox="1"/>
          <p:nvPr/>
        </p:nvSpPr>
        <p:spPr>
          <a:xfrm>
            <a:off x="2857507" y="5899563"/>
            <a:ext cx="144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Mild Recession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966316-655B-F95F-95E7-B42830D8DD64}"/>
              </a:ext>
            </a:extLst>
          </p:cNvPr>
          <p:cNvSpPr txBox="1"/>
          <p:nvPr/>
        </p:nvSpPr>
        <p:spPr>
          <a:xfrm>
            <a:off x="4533896" y="5890037"/>
            <a:ext cx="149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Dot-Com &amp; 9/11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278935-5D5E-E0A2-D599-DE6E7E8E89C4}"/>
              </a:ext>
            </a:extLst>
          </p:cNvPr>
          <p:cNvSpPr txBox="1"/>
          <p:nvPr/>
        </p:nvSpPr>
        <p:spPr>
          <a:xfrm>
            <a:off x="6238861" y="5735538"/>
            <a:ext cx="144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Financial Crisis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1D2501-4288-775E-D64E-09EA02324464}"/>
              </a:ext>
            </a:extLst>
          </p:cNvPr>
          <p:cNvSpPr txBox="1"/>
          <p:nvPr/>
        </p:nvSpPr>
        <p:spPr>
          <a:xfrm>
            <a:off x="7915268" y="5896165"/>
            <a:ext cx="136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E62A68-621E-33DC-E932-0B3544EBD64D}"/>
              </a:ext>
            </a:extLst>
          </p:cNvPr>
          <p:cNvSpPr txBox="1"/>
          <p:nvPr/>
        </p:nvSpPr>
        <p:spPr>
          <a:xfrm>
            <a:off x="9601196" y="5896212"/>
            <a:ext cx="1428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Inflation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EDA830E-AC09-7BE8-D5F3-9B488A6BDAF7}"/>
              </a:ext>
            </a:extLst>
          </p:cNvPr>
          <p:cNvGraphicFramePr/>
          <p:nvPr/>
        </p:nvGraphicFramePr>
        <p:xfrm>
          <a:off x="1190621" y="2349193"/>
          <a:ext cx="1443036" cy="348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6F3506F-9257-61DC-E86A-E29BEAFAA6F2}"/>
              </a:ext>
            </a:extLst>
          </p:cNvPr>
          <p:cNvGraphicFramePr/>
          <p:nvPr/>
        </p:nvGraphicFramePr>
        <p:xfrm>
          <a:off x="2838452" y="2349194"/>
          <a:ext cx="1495423" cy="353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15636C6-6F1C-8C18-C495-E3E115BC6306}"/>
              </a:ext>
            </a:extLst>
          </p:cNvPr>
          <p:cNvGraphicFramePr/>
          <p:nvPr/>
        </p:nvGraphicFramePr>
        <p:xfrm>
          <a:off x="4543429" y="2357299"/>
          <a:ext cx="1438282" cy="351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F6016FE-943F-D534-7217-A64AAFAD74ED}"/>
              </a:ext>
            </a:extLst>
          </p:cNvPr>
          <p:cNvGraphicFramePr/>
          <p:nvPr/>
        </p:nvGraphicFramePr>
        <p:xfrm>
          <a:off x="6272204" y="2357299"/>
          <a:ext cx="1338269" cy="344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E038729-0421-9E9E-8D1B-FA8176038EAF}"/>
              </a:ext>
            </a:extLst>
          </p:cNvPr>
          <p:cNvGraphicFramePr/>
          <p:nvPr/>
        </p:nvGraphicFramePr>
        <p:xfrm>
          <a:off x="7886697" y="2336691"/>
          <a:ext cx="1381110" cy="346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D931E8E4-D069-2B49-AFFB-346B6486A1EE}"/>
              </a:ext>
            </a:extLst>
          </p:cNvPr>
          <p:cNvGraphicFramePr/>
          <p:nvPr/>
        </p:nvGraphicFramePr>
        <p:xfrm>
          <a:off x="9544042" y="2337472"/>
          <a:ext cx="1509729" cy="346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6318299-58D9-7DDF-5BD2-D87B05E24A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1128" y="6510583"/>
            <a:ext cx="10044072" cy="255852"/>
          </a:xfrm>
        </p:spPr>
        <p:txBody>
          <a:bodyPr>
            <a:normAutofit lnSpcReduction="10000"/>
          </a:bodyPr>
          <a:lstStyle/>
          <a:p>
            <a:r>
              <a:rPr lang="en-US"/>
              <a:t>Sources: FRED, St. Louis Fed</a:t>
            </a:r>
          </a:p>
        </p:txBody>
      </p:sp>
    </p:spTree>
    <p:extLst>
      <p:ext uri="{BB962C8B-B14F-4D97-AF65-F5344CB8AC3E}">
        <p14:creationId xmlns:p14="http://schemas.microsoft.com/office/powerpoint/2010/main" val="117673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CF27-44F4-B6CD-EDEB-F7BFBEE5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DBB2-EF0E-CA76-5E20-1B73C7BE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History Shows When Mortgage Rates Drop, Prices Rise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01A71-2ECC-C1D3-B548-2C58A12C5F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Sources: Freddie Mac, FRED, St. Louis Fed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5074F90-9CA5-A490-CE6D-AC80A042E819}"/>
              </a:ext>
            </a:extLst>
          </p:cNvPr>
          <p:cNvGraphicFramePr/>
          <p:nvPr/>
        </p:nvGraphicFramePr>
        <p:xfrm>
          <a:off x="1114421" y="5218662"/>
          <a:ext cx="1443036" cy="128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D98C91D-B235-D268-0786-4CC8783F353C}"/>
              </a:ext>
            </a:extLst>
          </p:cNvPr>
          <p:cNvSpPr txBox="1"/>
          <p:nvPr/>
        </p:nvSpPr>
        <p:spPr>
          <a:xfrm>
            <a:off x="1162048" y="1521808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1982-1986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66C58-E8AD-7873-A83E-FDA251B4495B}"/>
              </a:ext>
            </a:extLst>
          </p:cNvPr>
          <p:cNvSpPr txBox="1"/>
          <p:nvPr/>
        </p:nvSpPr>
        <p:spPr>
          <a:xfrm>
            <a:off x="2886079" y="1524874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1990-1993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658EB-5434-4EB2-7F86-B878DF597C01}"/>
              </a:ext>
            </a:extLst>
          </p:cNvPr>
          <p:cNvSpPr txBox="1"/>
          <p:nvPr/>
        </p:nvSpPr>
        <p:spPr>
          <a:xfrm>
            <a:off x="4505327" y="1523317"/>
            <a:ext cx="147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2001-2003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9ED40-E95A-2B0F-2E70-6D2A6B9F5DB3}"/>
              </a:ext>
            </a:extLst>
          </p:cNvPr>
          <p:cNvSpPr txBox="1"/>
          <p:nvPr/>
        </p:nvSpPr>
        <p:spPr>
          <a:xfrm>
            <a:off x="6276959" y="1529776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2008-2012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A6B180-ED44-33B5-0D83-62D589B7371A}"/>
              </a:ext>
            </a:extLst>
          </p:cNvPr>
          <p:cNvSpPr txBox="1"/>
          <p:nvPr/>
        </p:nvSpPr>
        <p:spPr>
          <a:xfrm>
            <a:off x="7877161" y="1529776"/>
            <a:ext cx="14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99E573-E2F2-6ED6-FCA8-75052204F228}"/>
              </a:ext>
            </a:extLst>
          </p:cNvPr>
          <p:cNvSpPr txBox="1"/>
          <p:nvPr/>
        </p:nvSpPr>
        <p:spPr>
          <a:xfrm>
            <a:off x="9601196" y="1524874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2023-2024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8B6F5-913F-D361-BC52-E58DF1BFDDEC}"/>
              </a:ext>
            </a:extLst>
          </p:cNvPr>
          <p:cNvSpPr txBox="1"/>
          <p:nvPr/>
        </p:nvSpPr>
        <p:spPr>
          <a:xfrm>
            <a:off x="1123952" y="1838438"/>
            <a:ext cx="143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80s Recession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26529B-10A3-192D-6153-4270DB5E3DA1}"/>
              </a:ext>
            </a:extLst>
          </p:cNvPr>
          <p:cNvSpPr txBox="1"/>
          <p:nvPr/>
        </p:nvSpPr>
        <p:spPr>
          <a:xfrm>
            <a:off x="2847986" y="1842026"/>
            <a:ext cx="144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Mild Recession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9FAFF7-CBCE-1D2A-9651-6CA321EB62EF}"/>
              </a:ext>
            </a:extLst>
          </p:cNvPr>
          <p:cNvSpPr txBox="1"/>
          <p:nvPr/>
        </p:nvSpPr>
        <p:spPr>
          <a:xfrm>
            <a:off x="4495806" y="1839685"/>
            <a:ext cx="1495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Dot-Com &amp; 9/11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2FBAE6-8FB5-7FBC-BD6B-4912338B57DB}"/>
              </a:ext>
            </a:extLst>
          </p:cNvPr>
          <p:cNvSpPr txBox="1"/>
          <p:nvPr/>
        </p:nvSpPr>
        <p:spPr>
          <a:xfrm>
            <a:off x="6229340" y="1801826"/>
            <a:ext cx="144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Financial Crisis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BDF65A-844F-15DF-9466-E1CE6A388100}"/>
              </a:ext>
            </a:extLst>
          </p:cNvPr>
          <p:cNvSpPr txBox="1"/>
          <p:nvPr/>
        </p:nvSpPr>
        <p:spPr>
          <a:xfrm>
            <a:off x="7905747" y="1848153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246D92-A28E-0399-C516-2A08ECC1DDA3}"/>
              </a:ext>
            </a:extLst>
          </p:cNvPr>
          <p:cNvSpPr txBox="1"/>
          <p:nvPr/>
        </p:nvSpPr>
        <p:spPr>
          <a:xfrm>
            <a:off x="9591675" y="1848200"/>
            <a:ext cx="1428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Inflation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AD7BBB9-854F-AAF5-C8EE-2A5C3C8F84A5}"/>
              </a:ext>
            </a:extLst>
          </p:cNvPr>
          <p:cNvGraphicFramePr/>
          <p:nvPr/>
        </p:nvGraphicFramePr>
        <p:xfrm>
          <a:off x="2762252" y="4872134"/>
          <a:ext cx="1495423" cy="159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F38201-CC43-15B7-09C8-5615524A0895}"/>
              </a:ext>
            </a:extLst>
          </p:cNvPr>
          <p:cNvGraphicFramePr/>
          <p:nvPr/>
        </p:nvGraphicFramePr>
        <p:xfrm>
          <a:off x="4533903" y="4872133"/>
          <a:ext cx="1495423" cy="164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5E852C6-6667-861F-9521-8238A6A43929}"/>
              </a:ext>
            </a:extLst>
          </p:cNvPr>
          <p:cNvGraphicFramePr/>
          <p:nvPr/>
        </p:nvGraphicFramePr>
        <p:xfrm>
          <a:off x="6196003" y="4872132"/>
          <a:ext cx="1495423" cy="156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972FCEF-09AD-BF23-637B-C96271C7A155}"/>
              </a:ext>
            </a:extLst>
          </p:cNvPr>
          <p:cNvGraphicFramePr/>
          <p:nvPr/>
        </p:nvGraphicFramePr>
        <p:xfrm>
          <a:off x="7877161" y="4872132"/>
          <a:ext cx="1495423" cy="141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1ECFA1F6-7A44-DB49-5B3A-353A806F7721}"/>
              </a:ext>
            </a:extLst>
          </p:cNvPr>
          <p:cNvSpPr/>
          <p:nvPr/>
        </p:nvSpPr>
        <p:spPr>
          <a:xfrm>
            <a:off x="1095374" y="2585169"/>
            <a:ext cx="1466849" cy="3663230"/>
          </a:xfrm>
          <a:prstGeom prst="roundRect">
            <a:avLst>
              <a:gd name="adj" fmla="val 6850"/>
            </a:avLst>
          </a:prstGeom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BAE12CD8-05FE-3913-9CA2-B9C3E4660B66}"/>
              </a:ext>
            </a:extLst>
          </p:cNvPr>
          <p:cNvGraphicFramePr/>
          <p:nvPr/>
        </p:nvGraphicFramePr>
        <p:xfrm>
          <a:off x="1095375" y="3048001"/>
          <a:ext cx="1457317" cy="139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92E147F-1440-9025-B3FA-D31C36094231}"/>
              </a:ext>
            </a:extLst>
          </p:cNvPr>
          <p:cNvGraphicFramePr/>
          <p:nvPr/>
        </p:nvGraphicFramePr>
        <p:xfrm>
          <a:off x="2781278" y="3048001"/>
          <a:ext cx="1438272" cy="139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EEC95B12-5C1E-F211-9A80-20F60D055F67}"/>
              </a:ext>
            </a:extLst>
          </p:cNvPr>
          <p:cNvGraphicFramePr/>
          <p:nvPr/>
        </p:nvGraphicFramePr>
        <p:xfrm>
          <a:off x="4552952" y="3048001"/>
          <a:ext cx="1419227" cy="139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EE5317CD-1F28-9F5C-E85F-5B8E950D7ACC}"/>
              </a:ext>
            </a:extLst>
          </p:cNvPr>
          <p:cNvGraphicFramePr/>
          <p:nvPr/>
        </p:nvGraphicFramePr>
        <p:xfrm>
          <a:off x="6205523" y="3048001"/>
          <a:ext cx="1447784" cy="139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659BDF0B-F401-04D9-4577-6E46535229E3}"/>
              </a:ext>
            </a:extLst>
          </p:cNvPr>
          <p:cNvGraphicFramePr/>
          <p:nvPr/>
        </p:nvGraphicFramePr>
        <p:xfrm>
          <a:off x="7943847" y="3048000"/>
          <a:ext cx="1323931" cy="139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1F17CD81-7996-A6B0-B831-6B3902301FFE}"/>
              </a:ext>
            </a:extLst>
          </p:cNvPr>
          <p:cNvGraphicFramePr/>
          <p:nvPr/>
        </p:nvGraphicFramePr>
        <p:xfrm>
          <a:off x="9610677" y="3041986"/>
          <a:ext cx="1428802" cy="139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FDB456F3-F084-36C9-7E62-826E211484F6}"/>
              </a:ext>
            </a:extLst>
          </p:cNvPr>
          <p:cNvSpPr/>
          <p:nvPr/>
        </p:nvSpPr>
        <p:spPr>
          <a:xfrm>
            <a:off x="2762234" y="2585169"/>
            <a:ext cx="1466849" cy="3663230"/>
          </a:xfrm>
          <a:prstGeom prst="roundRect">
            <a:avLst>
              <a:gd name="adj" fmla="val 6850"/>
            </a:avLst>
          </a:prstGeom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ounded Rectangle 21">
            <a:extLst>
              <a:ext uri="{FF2B5EF4-FFF2-40B4-BE49-F238E27FC236}">
                <a16:creationId xmlns:a16="http://schemas.microsoft.com/office/drawing/2014/main" id="{60125BF2-E883-B07A-7B2D-B6C782767F2A}"/>
              </a:ext>
            </a:extLst>
          </p:cNvPr>
          <p:cNvSpPr/>
          <p:nvPr/>
        </p:nvSpPr>
        <p:spPr>
          <a:xfrm>
            <a:off x="4533880" y="2585169"/>
            <a:ext cx="1466849" cy="3663230"/>
          </a:xfrm>
          <a:prstGeom prst="roundRect">
            <a:avLst>
              <a:gd name="adj" fmla="val 6850"/>
            </a:avLst>
          </a:prstGeom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Rounded Rectangle 21">
            <a:extLst>
              <a:ext uri="{FF2B5EF4-FFF2-40B4-BE49-F238E27FC236}">
                <a16:creationId xmlns:a16="http://schemas.microsoft.com/office/drawing/2014/main" id="{9308DDCE-8A4E-6AF7-D14F-0DD0826724B1}"/>
              </a:ext>
            </a:extLst>
          </p:cNvPr>
          <p:cNvSpPr/>
          <p:nvPr/>
        </p:nvSpPr>
        <p:spPr>
          <a:xfrm>
            <a:off x="6195991" y="2587341"/>
            <a:ext cx="1466849" cy="3663230"/>
          </a:xfrm>
          <a:prstGeom prst="roundRect">
            <a:avLst>
              <a:gd name="adj" fmla="val 6850"/>
            </a:avLst>
          </a:prstGeom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Rounded Rectangle 21">
            <a:extLst>
              <a:ext uri="{FF2B5EF4-FFF2-40B4-BE49-F238E27FC236}">
                <a16:creationId xmlns:a16="http://schemas.microsoft.com/office/drawing/2014/main" id="{2A2D8AB1-0220-9FB0-BAE8-05A60EED804C}"/>
              </a:ext>
            </a:extLst>
          </p:cNvPr>
          <p:cNvSpPr/>
          <p:nvPr/>
        </p:nvSpPr>
        <p:spPr>
          <a:xfrm>
            <a:off x="7915258" y="2585169"/>
            <a:ext cx="1466849" cy="3663230"/>
          </a:xfrm>
          <a:prstGeom prst="roundRect">
            <a:avLst>
              <a:gd name="adj" fmla="val 6850"/>
            </a:avLst>
          </a:prstGeom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ounded Rectangle 21">
            <a:extLst>
              <a:ext uri="{FF2B5EF4-FFF2-40B4-BE49-F238E27FC236}">
                <a16:creationId xmlns:a16="http://schemas.microsoft.com/office/drawing/2014/main" id="{AADE2600-AA15-AD96-5026-0D49416ADF08}"/>
              </a:ext>
            </a:extLst>
          </p:cNvPr>
          <p:cNvSpPr/>
          <p:nvPr/>
        </p:nvSpPr>
        <p:spPr>
          <a:xfrm>
            <a:off x="9582137" y="2585169"/>
            <a:ext cx="1466849" cy="3663230"/>
          </a:xfrm>
          <a:prstGeom prst="roundRect">
            <a:avLst>
              <a:gd name="adj" fmla="val 6850"/>
            </a:avLst>
          </a:prstGeom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112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DBF5CE-44F3-38C9-E92C-FA32FBF169B6}"/>
              </a:ext>
            </a:extLst>
          </p:cNvPr>
          <p:cNvSpPr/>
          <p:nvPr/>
        </p:nvSpPr>
        <p:spPr>
          <a:xfrm>
            <a:off x="1081129" y="2585169"/>
            <a:ext cx="1485844" cy="31959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Mortgage Rates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CE022D-DDA5-B672-91AD-7A941022F932}"/>
              </a:ext>
            </a:extLst>
          </p:cNvPr>
          <p:cNvSpPr/>
          <p:nvPr/>
        </p:nvSpPr>
        <p:spPr>
          <a:xfrm>
            <a:off x="2752731" y="2585169"/>
            <a:ext cx="1485844" cy="31959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Mortgage Rates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D45ACF-AC00-F781-2F8B-DC2F1A192D01}"/>
              </a:ext>
            </a:extLst>
          </p:cNvPr>
          <p:cNvSpPr/>
          <p:nvPr/>
        </p:nvSpPr>
        <p:spPr>
          <a:xfrm>
            <a:off x="4514780" y="2585169"/>
            <a:ext cx="1485844" cy="31959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Mortgage Rates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BED01-D8B4-BE26-814A-71E36816F72F}"/>
              </a:ext>
            </a:extLst>
          </p:cNvPr>
          <p:cNvSpPr/>
          <p:nvPr/>
        </p:nvSpPr>
        <p:spPr>
          <a:xfrm>
            <a:off x="6200654" y="2585169"/>
            <a:ext cx="1485844" cy="31959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Mortgage Rates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F2673-32AC-F6FB-175F-033375F8C681}"/>
              </a:ext>
            </a:extLst>
          </p:cNvPr>
          <p:cNvSpPr/>
          <p:nvPr/>
        </p:nvSpPr>
        <p:spPr>
          <a:xfrm>
            <a:off x="7915318" y="2585169"/>
            <a:ext cx="1485844" cy="31959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Mortgage Rates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8AB69A-AB4F-98E3-DE0A-E199E1A245A0}"/>
              </a:ext>
            </a:extLst>
          </p:cNvPr>
          <p:cNvSpPr/>
          <p:nvPr/>
        </p:nvSpPr>
        <p:spPr>
          <a:xfrm>
            <a:off x="9591675" y="2585169"/>
            <a:ext cx="1485844" cy="31959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Mortgage Rates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251E6D-4569-C6F4-61E0-F0C25418A6B9}"/>
              </a:ext>
            </a:extLst>
          </p:cNvPr>
          <p:cNvSpPr/>
          <p:nvPr/>
        </p:nvSpPr>
        <p:spPr>
          <a:xfrm>
            <a:off x="1081128" y="4478408"/>
            <a:ext cx="1485844" cy="3195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Sales price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42BC79-2DB0-0DF0-BF16-074C773FC2A7}"/>
              </a:ext>
            </a:extLst>
          </p:cNvPr>
          <p:cNvSpPr/>
          <p:nvPr/>
        </p:nvSpPr>
        <p:spPr>
          <a:xfrm>
            <a:off x="2757518" y="4478408"/>
            <a:ext cx="1485844" cy="3195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Sales price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C35DD9-4458-CFBC-11D1-1DDF19951CD9}"/>
              </a:ext>
            </a:extLst>
          </p:cNvPr>
          <p:cNvSpPr/>
          <p:nvPr/>
        </p:nvSpPr>
        <p:spPr>
          <a:xfrm>
            <a:off x="4533932" y="4478408"/>
            <a:ext cx="1485844" cy="3195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Sales price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7D74CB-F10F-E3B5-8BE8-04AFC03FC668}"/>
              </a:ext>
            </a:extLst>
          </p:cNvPr>
          <p:cNvSpPr/>
          <p:nvPr/>
        </p:nvSpPr>
        <p:spPr>
          <a:xfrm>
            <a:off x="6186523" y="4478408"/>
            <a:ext cx="1485844" cy="3195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Sales price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52DE11C-B1E0-A2CA-6DE1-C09A0F8D15C2}"/>
              </a:ext>
            </a:extLst>
          </p:cNvPr>
          <p:cNvSpPr/>
          <p:nvPr/>
        </p:nvSpPr>
        <p:spPr>
          <a:xfrm>
            <a:off x="7896206" y="4478408"/>
            <a:ext cx="1485844" cy="3195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Sales price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EACB67-E16D-1E2E-AD62-5AB701AB4E20}"/>
              </a:ext>
            </a:extLst>
          </p:cNvPr>
          <p:cNvSpPr/>
          <p:nvPr/>
        </p:nvSpPr>
        <p:spPr>
          <a:xfrm>
            <a:off x="9572639" y="4478408"/>
            <a:ext cx="1485844" cy="3195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Sales price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C1BE4B55-DA1A-D5D0-466D-8674375B6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219117"/>
              </p:ext>
            </p:extLst>
          </p:nvPr>
        </p:nvGraphicFramePr>
        <p:xfrm>
          <a:off x="9544042" y="4869642"/>
          <a:ext cx="1509729" cy="141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16579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6C99-5846-1D68-5787-1CDCB953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History Shows: When Rates Drop, Prices 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47AB4-D943-D1E0-F6C5-0665F1D0BD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Lower Rates Make Borrowing Cheaper, Bringing More Buyers into the Market and that Drives up Prices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3D27C8-373B-19F6-D833-C627183CB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0840"/>
              </p:ext>
            </p:extLst>
          </p:nvPr>
        </p:nvGraphicFramePr>
        <p:xfrm>
          <a:off x="1066800" y="1790700"/>
          <a:ext cx="10044071" cy="445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372">
                  <a:extLst>
                    <a:ext uri="{9D8B030D-6E8A-4147-A177-3AD203B41FA5}">
                      <a16:colId xmlns:a16="http://schemas.microsoft.com/office/drawing/2014/main" val="901058225"/>
                    </a:ext>
                  </a:extLst>
                </a:gridCol>
                <a:gridCol w="4106328">
                  <a:extLst>
                    <a:ext uri="{9D8B030D-6E8A-4147-A177-3AD203B41FA5}">
                      <a16:colId xmlns:a16="http://schemas.microsoft.com/office/drawing/2014/main" val="2646692391"/>
                    </a:ext>
                  </a:extLst>
                </a:gridCol>
                <a:gridCol w="4023371">
                  <a:extLst>
                    <a:ext uri="{9D8B030D-6E8A-4147-A177-3AD203B41FA5}">
                      <a16:colId xmlns:a16="http://schemas.microsoft.com/office/drawing/2014/main" val="327081360"/>
                    </a:ext>
                  </a:extLst>
                </a:gridCol>
              </a:tblGrid>
              <a:tr h="554591">
                <a:tc>
                  <a:txBody>
                    <a:bodyPr/>
                    <a:lstStyle/>
                    <a:p>
                      <a:r>
                        <a:rPr lang="en-US"/>
                        <a:t>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Mortgage Rate Trend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Home Price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78956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1982-1986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Fell </a:t>
                      </a:r>
                      <a:r>
                        <a:rPr lang="en-US"/>
                        <a:t>from 17.66% to 9.3%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Prices Rose ~43%</a:t>
                      </a:r>
                    </a:p>
                    <a:p>
                      <a:pPr algn="ctr"/>
                      <a:r>
                        <a:rPr lang="en-US" sz="1600"/>
                        <a:t>($66K to 95K)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50114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1990-1993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Dropped</a:t>
                      </a:r>
                      <a:r>
                        <a:rPr lang="en-US"/>
                        <a:t> 10.67% to 6.74%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Prices Rebounded after dip</a:t>
                      </a:r>
                    </a:p>
                    <a:p>
                      <a:pPr algn="ctr"/>
                      <a:r>
                        <a:rPr lang="en-US" sz="1600"/>
                        <a:t>(126K – 117 (dip) 126K)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00360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2001-2003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Declined</a:t>
                      </a:r>
                      <a:r>
                        <a:rPr lang="en-US"/>
                        <a:t> 7.13% to 5.21%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Prices Rose ~7%</a:t>
                      </a:r>
                    </a:p>
                    <a:p>
                      <a:pPr algn="ctr"/>
                      <a:r>
                        <a:rPr lang="en-US" sz="1600"/>
                        <a:t>($171K to $192K)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6080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2008-2012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Fell </a:t>
                      </a:r>
                      <a:r>
                        <a:rPr lang="en-US"/>
                        <a:t>6.46% to 3.34%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Prices climbed post-crisis</a:t>
                      </a:r>
                    </a:p>
                    <a:p>
                      <a:pPr algn="ctr"/>
                      <a:r>
                        <a:rPr lang="en-US" sz="1600"/>
                        <a:t>($179K to $191K)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22423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Dropped</a:t>
                      </a:r>
                      <a:r>
                        <a:rPr lang="en-US"/>
                        <a:t> 3.28% to 2.67%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Prices Surged +$21K</a:t>
                      </a:r>
                    </a:p>
                    <a:p>
                      <a:pPr algn="ctr"/>
                      <a:r>
                        <a:rPr lang="en-US" sz="1600"/>
                        <a:t>($329K to $338K)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64390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2023-2024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Eased</a:t>
                      </a:r>
                      <a:r>
                        <a:rPr lang="en-US"/>
                        <a:t> 7.79% to 6.61%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Early signs of Price Rebound</a:t>
                      </a:r>
                    </a:p>
                    <a:p>
                      <a:pPr algn="ctr"/>
                      <a:r>
                        <a:rPr lang="en-US" sz="1600"/>
                        <a:t>(435K to 426K)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59331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88D9C95-0C24-E38F-5188-F76A196D48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1128" y="6510583"/>
            <a:ext cx="10044072" cy="255852"/>
          </a:xfrm>
        </p:spPr>
        <p:txBody>
          <a:bodyPr>
            <a:normAutofit lnSpcReduction="10000"/>
          </a:bodyPr>
          <a:lstStyle/>
          <a:p>
            <a:r>
              <a:rPr lang="en-US"/>
              <a:t>Sources: Freddie Mac, FRED, St. Louis Fed</a:t>
            </a:r>
          </a:p>
        </p:txBody>
      </p:sp>
    </p:spTree>
    <p:extLst>
      <p:ext uri="{BB962C8B-B14F-4D97-AF65-F5344CB8AC3E}">
        <p14:creationId xmlns:p14="http://schemas.microsoft.com/office/powerpoint/2010/main" val="329397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89F78-EB5C-2C20-83A8-BBCA8E210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79BF-9CD4-632C-D5CA-5EAEC6DA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Mortgage Rates Drop, Home Prices Tend to Rise – Even During Recessions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A1D8A8-3EE0-6CCE-53D8-4DEC461E5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73678"/>
              </p:ext>
            </p:extLst>
          </p:nvPr>
        </p:nvGraphicFramePr>
        <p:xfrm>
          <a:off x="1066800" y="1790700"/>
          <a:ext cx="10044070" cy="445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0">
                  <a:extLst>
                    <a:ext uri="{9D8B030D-6E8A-4147-A177-3AD203B41FA5}">
                      <a16:colId xmlns:a16="http://schemas.microsoft.com/office/drawing/2014/main" val="901058225"/>
                    </a:ext>
                  </a:extLst>
                </a:gridCol>
                <a:gridCol w="2931894">
                  <a:extLst>
                    <a:ext uri="{9D8B030D-6E8A-4147-A177-3AD203B41FA5}">
                      <a16:colId xmlns:a16="http://schemas.microsoft.com/office/drawing/2014/main" val="2646692391"/>
                    </a:ext>
                  </a:extLst>
                </a:gridCol>
                <a:gridCol w="2872663">
                  <a:extLst>
                    <a:ext uri="{9D8B030D-6E8A-4147-A177-3AD203B41FA5}">
                      <a16:colId xmlns:a16="http://schemas.microsoft.com/office/drawing/2014/main" val="327081360"/>
                    </a:ext>
                  </a:extLst>
                </a:gridCol>
                <a:gridCol w="2872663">
                  <a:extLst>
                    <a:ext uri="{9D8B030D-6E8A-4147-A177-3AD203B41FA5}">
                      <a16:colId xmlns:a16="http://schemas.microsoft.com/office/drawing/2014/main" val="750900430"/>
                    </a:ext>
                  </a:extLst>
                </a:gridCol>
              </a:tblGrid>
              <a:tr h="554591">
                <a:tc>
                  <a:txBody>
                    <a:bodyPr/>
                    <a:lstStyle/>
                    <a:p>
                      <a:r>
                        <a:rPr lang="en-US"/>
                        <a:t>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Mortgage Rate Drop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Price Movement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Economic Backdrop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78956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1982-1986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17.66% to 9.3%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$70K to 95K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Post-Inflation </a:t>
                      </a:r>
                      <a:br>
                        <a:rPr lang="en-US" sz="1600"/>
                      </a:br>
                      <a:r>
                        <a:rPr lang="en-US" sz="1600"/>
                        <a:t>Recession Recovery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50114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1990-1993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10.67% to 6.74%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$117 to 126K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Mild Recession Rebound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00360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2001-2003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7.13% to 5.21%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$171K to $192K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Dot-Com &amp; 9/11 Shock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6080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2008-2012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6.46% to 3.34%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$238K to $251K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Great Financial Crisis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22423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3.28% to 2.67%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$317K to $338K)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COVID Pandemic </a:t>
                      </a:r>
                      <a:br>
                        <a:rPr lang="en-US" sz="1600"/>
                      </a:br>
                      <a:r>
                        <a:rPr lang="en-US" sz="1600"/>
                        <a:t>Low 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64390"/>
                  </a:ext>
                </a:extLst>
              </a:tr>
              <a:tr h="650518">
                <a:tc>
                  <a:txBody>
                    <a:bodyPr/>
                    <a:lstStyle/>
                    <a:p>
                      <a:r>
                        <a:rPr lang="en-US"/>
                        <a:t>2023-2024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7.79% to 6.61%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$423K to 427K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Inflation Easing,</a:t>
                      </a:r>
                    </a:p>
                    <a:p>
                      <a:pPr algn="ctr"/>
                      <a:r>
                        <a:rPr lang="en-US" sz="1600"/>
                        <a:t>Early Rate Cuts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59331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DEBCFBC-D0DC-1B6D-1A5E-E1170E4CB7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1128" y="6510583"/>
            <a:ext cx="10044072" cy="255852"/>
          </a:xfrm>
        </p:spPr>
        <p:txBody>
          <a:bodyPr>
            <a:normAutofit lnSpcReduction="10000"/>
          </a:bodyPr>
          <a:lstStyle/>
          <a:p>
            <a:r>
              <a:rPr lang="en-US"/>
              <a:t>Sources: Freddie Mac, FRED, St. Louis Fed</a:t>
            </a:r>
          </a:p>
        </p:txBody>
      </p:sp>
    </p:spTree>
    <p:extLst>
      <p:ext uri="{BB962C8B-B14F-4D97-AF65-F5344CB8AC3E}">
        <p14:creationId xmlns:p14="http://schemas.microsoft.com/office/powerpoint/2010/main" val="243802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7A95-0D71-F6B5-8CED-77A3FDEC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Home Price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F9540-808F-3619-31BF-5C1354620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Fannie Mae Home Price Index Mean Expectations, Q2 2025-Q4 2029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F1CFDF-1A97-EF41-737F-EF73EF640C6A}"/>
              </a:ext>
            </a:extLst>
          </p:cNvPr>
          <p:cNvGraphicFramePr/>
          <p:nvPr/>
        </p:nvGraphicFramePr>
        <p:xfrm>
          <a:off x="914400" y="1333500"/>
          <a:ext cx="1004407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AB688AA-DAA3-434E-DCF5-848E795350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1128" y="6510583"/>
            <a:ext cx="10044072" cy="255852"/>
          </a:xfrm>
        </p:spPr>
        <p:txBody>
          <a:bodyPr>
            <a:normAutofit lnSpcReduction="10000"/>
          </a:bodyPr>
          <a:lstStyle/>
          <a:p>
            <a:r>
              <a:rPr lang="en-US"/>
              <a:t>Source: Q2 2025 HPES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57159-FF71-0E66-6B57-F54D16E14751}"/>
              </a:ext>
            </a:extLst>
          </p:cNvPr>
          <p:cNvSpPr txBox="1"/>
          <p:nvPr/>
        </p:nvSpPr>
        <p:spPr>
          <a:xfrm>
            <a:off x="10701297" y="2295990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B86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63DD6-D49F-DF15-D961-B7AD81448908}"/>
              </a:ext>
            </a:extLst>
          </p:cNvPr>
          <p:cNvSpPr txBox="1"/>
          <p:nvPr/>
        </p:nvSpPr>
        <p:spPr>
          <a:xfrm>
            <a:off x="10625097" y="201899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D1C92F-F5D9-800A-3852-682EC202C295}"/>
              </a:ext>
            </a:extLst>
          </p:cNvPr>
          <p:cNvSpPr txBox="1"/>
          <p:nvPr/>
        </p:nvSpPr>
        <p:spPr>
          <a:xfrm>
            <a:off x="10625097" y="1678402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BC91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27.4%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10B02B-9874-6809-13E2-40FFCE85006B}"/>
              </a:ext>
            </a:extLst>
          </p:cNvPr>
          <p:cNvSpPr txBox="1"/>
          <p:nvPr/>
        </p:nvSpPr>
        <p:spPr>
          <a:xfrm>
            <a:off x="8478431" y="1880491"/>
            <a:ext cx="178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Expected Cumulative Home Price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Change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2025-2029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520DD-E735-EAAD-5F02-3D53B2BD6DC8}"/>
              </a:ext>
            </a:extLst>
          </p:cNvPr>
          <p:cNvSpPr txBox="1"/>
          <p:nvPr/>
        </p:nvSpPr>
        <p:spPr>
          <a:xfrm>
            <a:off x="6019800" y="3528316"/>
            <a:ext cx="1700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Actual Prices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Through Q1 2025</a:t>
            </a:r>
          </a:p>
        </p:txBody>
      </p:sp>
    </p:spTree>
    <p:extLst>
      <p:ext uri="{BB962C8B-B14F-4D97-AF65-F5344CB8AC3E}">
        <p14:creationId xmlns:p14="http://schemas.microsoft.com/office/powerpoint/2010/main" val="11212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4D3C-687C-C95A-C2EE-94F5B6E7A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B66D-6862-EA08-D0F8-5461FD5C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73" y="420873"/>
            <a:ext cx="10058400" cy="535747"/>
          </a:xfrm>
        </p:spPr>
        <p:txBody>
          <a:bodyPr/>
          <a:lstStyle/>
          <a:p>
            <a:r>
              <a:rPr lang="en-US" sz="2700"/>
              <a:t>Inventory Topped 1 Million for the 3</a:t>
            </a:r>
            <a:r>
              <a:rPr lang="en-US" sz="2700" baseline="30000"/>
              <a:t>rd</a:t>
            </a:r>
            <a:r>
              <a:rPr lang="en-US" sz="2700"/>
              <a:t> Consecutive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2DF01-3773-9091-1291-BE5783B9A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992152"/>
            <a:ext cx="10058400" cy="308459"/>
          </a:xfrm>
        </p:spPr>
        <p:txBody>
          <a:bodyPr/>
          <a:lstStyle/>
          <a:p>
            <a:r>
              <a:rPr lang="en-US"/>
              <a:t>Active Monthly Listings Count, in Thousands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81695-BC7A-1F69-96EF-B6A28975B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Realtor.com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760F5B-281C-5555-EFCB-948C6BA88DB7}"/>
              </a:ext>
            </a:extLst>
          </p:cNvPr>
          <p:cNvGraphicFramePr/>
          <p:nvPr/>
        </p:nvGraphicFramePr>
        <p:xfrm>
          <a:off x="593889" y="1534267"/>
          <a:ext cx="10697475" cy="493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227256-5CCB-A01B-5F8B-CA1B44302390}"/>
              </a:ext>
            </a:extLst>
          </p:cNvPr>
          <p:cNvSpPr txBox="1"/>
          <p:nvPr/>
        </p:nvSpPr>
        <p:spPr>
          <a:xfrm>
            <a:off x="6674146" y="2696894"/>
            <a:ext cx="107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1,102,787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24.8% Y-O-Y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48B80-6DB2-9AE8-A82C-EE4EA90EA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37AED-1BB2-8B0F-C540-462A86EE6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FBF6-AF69-8AF6-2C16-C6A9EAF2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73" y="420873"/>
            <a:ext cx="10058400" cy="535747"/>
          </a:xfrm>
        </p:spPr>
        <p:txBody>
          <a:bodyPr/>
          <a:lstStyle/>
          <a:p>
            <a:r>
              <a:rPr lang="en-US" sz="2700"/>
              <a:t>Inventory Topped 1 Million for the 3</a:t>
            </a:r>
            <a:r>
              <a:rPr lang="en-US" sz="2700" baseline="30000"/>
              <a:t>rd</a:t>
            </a:r>
            <a:r>
              <a:rPr lang="en-US" sz="2700"/>
              <a:t> Consecutive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F5766-9956-7400-DF5E-90962E178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992152"/>
            <a:ext cx="10058400" cy="308459"/>
          </a:xfrm>
        </p:spPr>
        <p:txBody>
          <a:bodyPr/>
          <a:lstStyle/>
          <a:p>
            <a:r>
              <a:rPr lang="en-US"/>
              <a:t>Active Monthly Listings Count, in Thousands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CC313-582F-1538-9184-5AE71F3F21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Realtor.com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9F95D2-78B8-488B-397D-50AE45DF6D65}"/>
              </a:ext>
            </a:extLst>
          </p:cNvPr>
          <p:cNvGraphicFramePr/>
          <p:nvPr/>
        </p:nvGraphicFramePr>
        <p:xfrm>
          <a:off x="593889" y="1534267"/>
          <a:ext cx="10697475" cy="493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5BE5AB-9D0C-4D7F-6362-0BD9F16A63FA}"/>
              </a:ext>
            </a:extLst>
          </p:cNvPr>
          <p:cNvSpPr txBox="1"/>
          <p:nvPr/>
        </p:nvSpPr>
        <p:spPr>
          <a:xfrm>
            <a:off x="6674146" y="2696894"/>
            <a:ext cx="107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1,102,787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24.8% Y-O-Y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19DDF-34A0-0F61-C3C8-F24DB9FED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ADE6A-7A2C-DAE3-B5B3-FA09C711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6510-1589-DCB0-9A6E-D4F949BD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73" y="420873"/>
            <a:ext cx="10058400" cy="535747"/>
          </a:xfrm>
        </p:spPr>
        <p:txBody>
          <a:bodyPr/>
          <a:lstStyle/>
          <a:p>
            <a:r>
              <a:rPr lang="en-US" sz="2700"/>
              <a:t>Inventory Topped 1 Million for the 3</a:t>
            </a:r>
            <a:r>
              <a:rPr lang="en-US" sz="2700" baseline="30000"/>
              <a:t>rd</a:t>
            </a:r>
            <a:r>
              <a:rPr lang="en-US" sz="2700"/>
              <a:t> Consecutive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9AD8-5E11-4B39-80E9-9D7F83615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992152"/>
            <a:ext cx="10058400" cy="308459"/>
          </a:xfrm>
        </p:spPr>
        <p:txBody>
          <a:bodyPr/>
          <a:lstStyle/>
          <a:p>
            <a:r>
              <a:rPr lang="en-US"/>
              <a:t>Active Monthly Listings Count, in Thousands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9307D-0559-AEFC-A5D8-78C59715E3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Realtor.com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AD3BA9-EBA8-8C00-8705-67B1D96F6426}"/>
              </a:ext>
            </a:extLst>
          </p:cNvPr>
          <p:cNvGraphicFramePr/>
          <p:nvPr/>
        </p:nvGraphicFramePr>
        <p:xfrm>
          <a:off x="593889" y="1534267"/>
          <a:ext cx="10697475" cy="493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090E53-8D6F-A7BB-3514-7C4C8E13EAB7}"/>
              </a:ext>
            </a:extLst>
          </p:cNvPr>
          <p:cNvSpPr txBox="1"/>
          <p:nvPr/>
        </p:nvSpPr>
        <p:spPr>
          <a:xfrm>
            <a:off x="6674146" y="2696894"/>
            <a:ext cx="107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1,102,787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24.8% Y-O-Y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6B5C1-8ED6-1DDE-89F0-A52A7E44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8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A4002F-035F-BFDB-1164-45F0A792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Canadian Bankers Association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F0583-82EA-967B-7AE4-A3EA2D367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Canadians have significant equity in their home, averaging about </a:t>
            </a:r>
            <a:r>
              <a:rPr lang="en-US" sz="4000" b="1" dirty="0"/>
              <a:t>75%</a:t>
            </a:r>
            <a:r>
              <a:rPr lang="en-US" sz="4000" dirty="0"/>
              <a:t> of the home’s value.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ADA76-21B0-B11B-9A29-8BCDCAB9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46AF-A7E6-CCC4-F323-294A07BA9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9E05-3BBD-CA72-CB99-F192A313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Nearly 70% of Canadians Own Their Home—25% own it Outright, 43% Have a Mortgage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61AA7-B80B-4A98-1211-A769555EB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2025 State of the Housing Market Report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00F913-A2F9-7F8F-01AF-CC6424280B65}"/>
              </a:ext>
            </a:extLst>
          </p:cNvPr>
          <p:cNvGraphicFramePr/>
          <p:nvPr/>
        </p:nvGraphicFramePr>
        <p:xfrm>
          <a:off x="1954178" y="1333500"/>
          <a:ext cx="8128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4F24DC-FF08-E981-FCAD-AE1586AE1DED}"/>
              </a:ext>
            </a:extLst>
          </p:cNvPr>
          <p:cNvSpPr txBox="1"/>
          <p:nvPr/>
        </p:nvSpPr>
        <p:spPr>
          <a:xfrm>
            <a:off x="6560628" y="3943795"/>
            <a:ext cx="1546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Own with </a:t>
            </a:r>
            <a:br>
              <a:rPr lang="en-US" sz="1600" dirty="0"/>
            </a:br>
            <a:r>
              <a:rPr lang="en-US" sz="1600" dirty="0"/>
              <a:t>a mortgage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35EA1-B53F-073D-0C42-C13B48247F35}"/>
              </a:ext>
            </a:extLst>
          </p:cNvPr>
          <p:cNvSpPr txBox="1"/>
          <p:nvPr/>
        </p:nvSpPr>
        <p:spPr>
          <a:xfrm>
            <a:off x="4540105" y="3133001"/>
            <a:ext cx="1316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Rent/Live with Family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32F94-2B64-8970-75BB-0268DB72A303}"/>
              </a:ext>
            </a:extLst>
          </p:cNvPr>
          <p:cNvSpPr txBox="1"/>
          <p:nvPr/>
        </p:nvSpPr>
        <p:spPr>
          <a:xfrm>
            <a:off x="4978131" y="5168450"/>
            <a:ext cx="1617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Own Outright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2389F8-3930-0C18-7559-624EB1EEB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91C3EB-4816-1B68-B167-381E5FE3E56C}"/>
              </a:ext>
            </a:extLst>
          </p:cNvPr>
          <p:cNvSpPr/>
          <p:nvPr/>
        </p:nvSpPr>
        <p:spPr>
          <a:xfrm>
            <a:off x="1625929" y="1869876"/>
            <a:ext cx="3518598" cy="3633953"/>
          </a:xfrm>
          <a:prstGeom prst="roundRect">
            <a:avLst>
              <a:gd name="adj" fmla="val 4733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8363F-FF2C-ADF7-6C23-E25F1616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Americans Are Sitting on Tremendous Equity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214A5-FE3E-F091-4B89-D2D53BBA58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6939" y="2478190"/>
            <a:ext cx="2652957" cy="26199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/>
              <a:t>Over 2/3 Have Paid off Their Mortgage or Have at Least 50% Equity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D63DB-AEA5-A4BF-CF7E-F63C8CE3BC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Census, ATTOM</a:t>
            </a:r>
          </a:p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39C30B-840E-56C6-8970-DAD7514A412F}"/>
              </a:ext>
            </a:extLst>
          </p:cNvPr>
          <p:cNvGrpSpPr/>
          <p:nvPr/>
        </p:nvGrpSpPr>
        <p:grpSpPr>
          <a:xfrm>
            <a:off x="4154714" y="1104938"/>
            <a:ext cx="8037286" cy="4902268"/>
            <a:chOff x="3816512" y="1204013"/>
            <a:chExt cx="8037286" cy="4902268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FEF521D1-0C73-DDED-C3EA-29ADE3003F09}"/>
                </a:ext>
              </a:extLst>
            </p:cNvPr>
            <p:cNvGraphicFramePr/>
            <p:nvPr/>
          </p:nvGraphicFramePr>
          <p:xfrm>
            <a:off x="3816512" y="1204013"/>
            <a:ext cx="8037286" cy="49022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67806B-65F6-1F8C-6C49-9A53A8BE1BDF}"/>
                </a:ext>
              </a:extLst>
            </p:cNvPr>
            <p:cNvSpPr txBox="1"/>
            <p:nvPr/>
          </p:nvSpPr>
          <p:spPr>
            <a:xfrm>
              <a:off x="7815198" y="2990309"/>
              <a:ext cx="2076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1121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Mortgage Homes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1121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 &gt; 50% Equity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F64E34-22BF-D44A-ECBE-830A4F8984F6}"/>
                </a:ext>
              </a:extLst>
            </p:cNvPr>
            <p:cNvSpPr txBox="1"/>
            <p:nvPr/>
          </p:nvSpPr>
          <p:spPr>
            <a:xfrm>
              <a:off x="5883983" y="3288422"/>
              <a:ext cx="1715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1121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Own the Home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1121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Free and Clear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1A8546-FA52-D8FE-92B2-747428FE867A}"/>
                </a:ext>
              </a:extLst>
            </p:cNvPr>
            <p:cNvSpPr txBox="1"/>
            <p:nvPr/>
          </p:nvSpPr>
          <p:spPr>
            <a:xfrm>
              <a:off x="7187102" y="4893295"/>
              <a:ext cx="2121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1121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Mortgage Homes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1121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 &lt; 50% Equity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961DEBC-8016-9809-C609-B81AB327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0B55-FF07-C979-BAA7-DB2136E2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Value, Equity, and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08D69-48A1-8C6A-D77B-C572F9DB41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 Trillions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F45A0-03AE-DE8E-DF5A-98E8886776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Source: St. Louis Fed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E31FC7-F5F5-99B7-EF15-49CD29C4C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231459"/>
              </p:ext>
            </p:extLst>
          </p:nvPr>
        </p:nvGraphicFramePr>
        <p:xfrm>
          <a:off x="886119" y="1593131"/>
          <a:ext cx="10386958" cy="477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C94322-A0C1-2DC0-E38B-C012C44A4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85531"/>
            <a:ext cx="1707716" cy="2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7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B2060-6745-2D20-DE0A-26422DE3D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60AC-AB72-75A7-2E99-1806D394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Median Sales Price of Homes Sold The Last 50 Years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C0D1-4A9B-33E3-9E1F-3C08E9BCDB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Sources: FRED, St. Louis Fed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4333AC-2F90-9263-1CB2-80824DC7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544931"/>
              </p:ext>
            </p:extLst>
          </p:nvPr>
        </p:nvGraphicFramePr>
        <p:xfrm>
          <a:off x="952500" y="950023"/>
          <a:ext cx="10267950" cy="539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437EC9EE-7F67-2422-A7EF-889836126FD1}"/>
              </a:ext>
            </a:extLst>
          </p:cNvPr>
          <p:cNvSpPr/>
          <p:nvPr/>
        </p:nvSpPr>
        <p:spPr>
          <a:xfrm rot="5400000">
            <a:off x="5629275" y="3912784"/>
            <a:ext cx="478465" cy="435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0E4AE6B-FF32-439A-7CB2-4865EE76EADA}"/>
              </a:ext>
            </a:extLst>
          </p:cNvPr>
          <p:cNvSpPr/>
          <p:nvPr/>
        </p:nvSpPr>
        <p:spPr>
          <a:xfrm rot="5400000">
            <a:off x="8311116" y="3056732"/>
            <a:ext cx="478465" cy="435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AA4E4D4-6596-D273-F699-2624277415D6}"/>
              </a:ext>
            </a:extLst>
          </p:cNvPr>
          <p:cNvSpPr/>
          <p:nvPr/>
        </p:nvSpPr>
        <p:spPr>
          <a:xfrm rot="5400000">
            <a:off x="9994605" y="2294732"/>
            <a:ext cx="478465" cy="435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1C25884-2689-38D3-2452-FE1A2400E131}"/>
              </a:ext>
            </a:extLst>
          </p:cNvPr>
          <p:cNvSpPr/>
          <p:nvPr/>
        </p:nvSpPr>
        <p:spPr>
          <a:xfrm rot="5400000">
            <a:off x="10668000" y="1436023"/>
            <a:ext cx="478465" cy="435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8298000-A01B-E75A-884B-6A42E9CB90F9}"/>
              </a:ext>
            </a:extLst>
          </p:cNvPr>
          <p:cNvSpPr/>
          <p:nvPr/>
        </p:nvSpPr>
        <p:spPr>
          <a:xfrm rot="5400000">
            <a:off x="7291499" y="3450266"/>
            <a:ext cx="478465" cy="435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79FFE979-2609-2081-10ED-A8D8F74276DF}"/>
              </a:ext>
            </a:extLst>
          </p:cNvPr>
          <p:cNvSpPr/>
          <p:nvPr/>
        </p:nvSpPr>
        <p:spPr>
          <a:xfrm rot="5400000">
            <a:off x="4333875" y="4322360"/>
            <a:ext cx="478465" cy="435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58436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 Slides">
  <a:themeElements>
    <a:clrScheme name="Custom 6">
      <a:dk1>
        <a:srgbClr val="111214"/>
      </a:dk1>
      <a:lt1>
        <a:srgbClr val="FFFFFF"/>
      </a:lt1>
      <a:dk2>
        <a:srgbClr val="0078BC"/>
      </a:dk2>
      <a:lt2>
        <a:srgbClr val="BEC2C3"/>
      </a:lt2>
      <a:accent1>
        <a:srgbClr val="00AEEF"/>
      </a:accent1>
      <a:accent2>
        <a:srgbClr val="6BC910"/>
      </a:accent2>
      <a:accent3>
        <a:srgbClr val="EB8636"/>
      </a:accent3>
      <a:accent4>
        <a:srgbClr val="F2C530"/>
      </a:accent4>
      <a:accent5>
        <a:srgbClr val="1A834B"/>
      </a:accent5>
      <a:accent6>
        <a:srgbClr val="FD3A00"/>
      </a:accent6>
      <a:hlink>
        <a:srgbClr val="00AEEF"/>
      </a:hlink>
      <a:folHlink>
        <a:srgbClr val="0582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3AD1168EC0F4D8102CD0392956C60" ma:contentTypeVersion="16" ma:contentTypeDescription="Create a new document." ma:contentTypeScope="" ma:versionID="f89907e6c9a4318fcb94e67cca9c0d93">
  <xsd:schema xmlns:xsd="http://www.w3.org/2001/XMLSchema" xmlns:xs="http://www.w3.org/2001/XMLSchema" xmlns:p="http://schemas.microsoft.com/office/2006/metadata/properties" xmlns:ns2="f8a5d815-3b9b-44af-bae6-1a27e5c365a4" xmlns:ns3="291b8afd-85c9-471a-a26f-35bf14574837" targetNamespace="http://schemas.microsoft.com/office/2006/metadata/properties" ma:root="true" ma:fieldsID="041a51604e87dfeedf355aa5b3766a21" ns2:_="" ns3:_="">
    <xsd:import namespace="f8a5d815-3b9b-44af-bae6-1a27e5c365a4"/>
    <xsd:import namespace="291b8afd-85c9-471a-a26f-35bf14574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5d815-3b9b-44af-bae6-1a27e5c36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3b5bc3-3a15-47ca-848e-3e91530e7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b8afd-85c9-471a-a26f-35bf1457483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eb4c048-e1f9-4ae7-a890-0c4d5b4016d9}" ma:internalName="TaxCatchAll" ma:showField="CatchAllData" ma:web="291b8afd-85c9-471a-a26f-35bf14574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a5d815-3b9b-44af-bae6-1a27e5c365a4">
      <Terms xmlns="http://schemas.microsoft.com/office/infopath/2007/PartnerControls"/>
    </lcf76f155ced4ddcb4097134ff3c332f>
    <TaxCatchAll xmlns="291b8afd-85c9-471a-a26f-35bf14574837" xsi:nil="true"/>
  </documentManagement>
</p:properties>
</file>

<file path=customXml/itemProps1.xml><?xml version="1.0" encoding="utf-8"?>
<ds:datastoreItem xmlns:ds="http://schemas.openxmlformats.org/officeDocument/2006/customXml" ds:itemID="{4DFB61BD-0C4C-4DE4-AA30-0B7E324D4248}">
  <ds:schemaRefs>
    <ds:schemaRef ds:uri="291b8afd-85c9-471a-a26f-35bf14574837"/>
    <ds:schemaRef ds:uri="f8a5d815-3b9b-44af-bae6-1a27e5c365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057FE1-2FB7-4789-B587-4B0984CF60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9AD71-ECEB-4301-BE64-57BDD80A24AB}">
  <ds:schemaRefs>
    <ds:schemaRef ds:uri="291b8afd-85c9-471a-a26f-35bf14574837"/>
    <ds:schemaRef ds:uri="f8a5d815-3b9b-44af-bae6-1a27e5c365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1039</Words>
  <Application>Microsoft Macintosh PowerPoint</Application>
  <PresentationFormat>Widescreen</PresentationFormat>
  <Paragraphs>220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1_Standard Slides</vt:lpstr>
      <vt:lpstr>Where Housing Inventory Is Growing the Fastest</vt:lpstr>
      <vt:lpstr>Inventory Topped 1 Million for the 3rd Consecutive Month</vt:lpstr>
      <vt:lpstr>Inventory Topped 1 Million for the 3rd Consecutive Month</vt:lpstr>
      <vt:lpstr>Inventory Topped 1 Million for the 3rd Consecutive Month</vt:lpstr>
      <vt:lpstr>PowerPoint Presentation</vt:lpstr>
      <vt:lpstr>Nearly 70% of Canadians Own Their Home—25% own it Outright, 43% Have a Mortgage</vt:lpstr>
      <vt:lpstr>Americans Are Sitting on Tremendous Equity Today</vt:lpstr>
      <vt:lpstr>Home Value, Equity, and Debt</vt:lpstr>
      <vt:lpstr>Median Sales Price of Homes Sold The Last 50 Years</vt:lpstr>
      <vt:lpstr>Major Mortgage Rate Drops in U.S. History</vt:lpstr>
      <vt:lpstr>Median Sales Price of Houses Sold </vt:lpstr>
      <vt:lpstr>History Shows When Mortgage Rates Drop, Prices Rise</vt:lpstr>
      <vt:lpstr>What History Shows: When Rates Drop, Prices Rise</vt:lpstr>
      <vt:lpstr>When Mortgage Rates Drop, Home Prices Tend to Rise – Even During Recessions</vt:lpstr>
      <vt:lpstr>U.S. Home Price Expectations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Childers</dc:creator>
  <cp:lastModifiedBy>David Childers</cp:lastModifiedBy>
  <cp:revision>4</cp:revision>
  <cp:lastPrinted>2024-05-22T17:19:20Z</cp:lastPrinted>
  <dcterms:created xsi:type="dcterms:W3CDTF">2021-06-23T14:31:32Z</dcterms:created>
  <dcterms:modified xsi:type="dcterms:W3CDTF">2025-08-25T19:25:58Z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0x0101004043AD1168EC0F4D8102CD0392956C60</vt:lpwstr>
  </property>
  <property fmtid="{D5CDD505-2E9C-101B-9397-08002B2CF9AE}" pid="3" name="MediaServiceImageTags">
    <vt:lpwstr/>
  </property>
</Properties>
</file>